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94" r:id="rId2"/>
    <p:sldId id="396" r:id="rId3"/>
    <p:sldId id="397" r:id="rId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205AE69-B922-497A-A4AD-22929E9A5B53}"/>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de-DE"/>
          </a:p>
        </p:txBody>
      </p:sp>
      <p:sp>
        <p:nvSpPr>
          <p:cNvPr id="3" name="Podnadpis 2">
            <a:extLst>
              <a:ext uri="{FF2B5EF4-FFF2-40B4-BE49-F238E27FC236}">
                <a16:creationId xmlns:a16="http://schemas.microsoft.com/office/drawing/2014/main" id="{D40EF9FC-8ABF-4EE1-AF0B-88B04A808B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de-DE"/>
          </a:p>
        </p:txBody>
      </p:sp>
      <p:sp>
        <p:nvSpPr>
          <p:cNvPr id="4" name="Zástupný symbol pro datum 3">
            <a:extLst>
              <a:ext uri="{FF2B5EF4-FFF2-40B4-BE49-F238E27FC236}">
                <a16:creationId xmlns:a16="http://schemas.microsoft.com/office/drawing/2014/main" id="{3EF1A229-AAE9-4B11-8223-AB738DAA9000}"/>
              </a:ext>
            </a:extLst>
          </p:cNvPr>
          <p:cNvSpPr>
            <a:spLocks noGrp="1"/>
          </p:cNvSpPr>
          <p:nvPr>
            <p:ph type="dt" sz="half" idx="10"/>
          </p:nvPr>
        </p:nvSpPr>
        <p:spPr/>
        <p:txBody>
          <a:bodyPr/>
          <a:lstStyle/>
          <a:p>
            <a:fld id="{8EF98674-5CF6-47EC-851F-930BB062E49C}" type="datetimeFigureOut">
              <a:rPr lang="de-DE" smtClean="0"/>
              <a:t>08.11.2021</a:t>
            </a:fld>
            <a:endParaRPr lang="de-DE"/>
          </a:p>
        </p:txBody>
      </p:sp>
      <p:sp>
        <p:nvSpPr>
          <p:cNvPr id="5" name="Zástupný symbol pro zápatí 4">
            <a:extLst>
              <a:ext uri="{FF2B5EF4-FFF2-40B4-BE49-F238E27FC236}">
                <a16:creationId xmlns:a16="http://schemas.microsoft.com/office/drawing/2014/main" id="{B4CED905-EFDF-43FD-8BF3-DF2CBAA9E2CD}"/>
              </a:ext>
            </a:extLst>
          </p:cNvPr>
          <p:cNvSpPr>
            <a:spLocks noGrp="1"/>
          </p:cNvSpPr>
          <p:nvPr>
            <p:ph type="ftr" sz="quarter" idx="11"/>
          </p:nvPr>
        </p:nvSpPr>
        <p:spPr/>
        <p:txBody>
          <a:bodyPr/>
          <a:lstStyle/>
          <a:p>
            <a:endParaRPr lang="de-DE"/>
          </a:p>
        </p:txBody>
      </p:sp>
      <p:sp>
        <p:nvSpPr>
          <p:cNvPr id="6" name="Zástupný symbol pro číslo snímku 5">
            <a:extLst>
              <a:ext uri="{FF2B5EF4-FFF2-40B4-BE49-F238E27FC236}">
                <a16:creationId xmlns:a16="http://schemas.microsoft.com/office/drawing/2014/main" id="{10B20970-7F48-4E95-A3CA-81085361BC44}"/>
              </a:ext>
            </a:extLst>
          </p:cNvPr>
          <p:cNvSpPr>
            <a:spLocks noGrp="1"/>
          </p:cNvSpPr>
          <p:nvPr>
            <p:ph type="sldNum" sz="quarter" idx="12"/>
          </p:nvPr>
        </p:nvSpPr>
        <p:spPr/>
        <p:txBody>
          <a:bodyPr/>
          <a:lstStyle/>
          <a:p>
            <a:fld id="{2EA578C2-A026-4B55-81FC-CF1F08913B0E}" type="slidenum">
              <a:rPr lang="de-DE" smtClean="0"/>
              <a:t>‹#›</a:t>
            </a:fld>
            <a:endParaRPr lang="de-DE"/>
          </a:p>
        </p:txBody>
      </p:sp>
    </p:spTree>
    <p:extLst>
      <p:ext uri="{BB962C8B-B14F-4D97-AF65-F5344CB8AC3E}">
        <p14:creationId xmlns:p14="http://schemas.microsoft.com/office/powerpoint/2010/main" val="9366269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D6FE4E-A8FE-4DE2-AFD2-35624D37553F}"/>
              </a:ext>
            </a:extLst>
          </p:cNvPr>
          <p:cNvSpPr>
            <a:spLocks noGrp="1"/>
          </p:cNvSpPr>
          <p:nvPr>
            <p:ph type="title"/>
          </p:nvPr>
        </p:nvSpPr>
        <p:spPr/>
        <p:txBody>
          <a:bodyPr/>
          <a:lstStyle/>
          <a:p>
            <a:r>
              <a:rPr lang="cs-CZ"/>
              <a:t>Kliknutím lze upravit styl.</a:t>
            </a:r>
            <a:endParaRPr lang="de-DE"/>
          </a:p>
        </p:txBody>
      </p:sp>
      <p:sp>
        <p:nvSpPr>
          <p:cNvPr id="3" name="Zástupný symbol pro svislý text 2">
            <a:extLst>
              <a:ext uri="{FF2B5EF4-FFF2-40B4-BE49-F238E27FC236}">
                <a16:creationId xmlns:a16="http://schemas.microsoft.com/office/drawing/2014/main" id="{23028475-7332-4455-8C57-92BC0211EBF5}"/>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4" name="Zástupný symbol pro datum 3">
            <a:extLst>
              <a:ext uri="{FF2B5EF4-FFF2-40B4-BE49-F238E27FC236}">
                <a16:creationId xmlns:a16="http://schemas.microsoft.com/office/drawing/2014/main" id="{5A78E344-F158-4653-9A8D-BA36720CCD71}"/>
              </a:ext>
            </a:extLst>
          </p:cNvPr>
          <p:cNvSpPr>
            <a:spLocks noGrp="1"/>
          </p:cNvSpPr>
          <p:nvPr>
            <p:ph type="dt" sz="half" idx="10"/>
          </p:nvPr>
        </p:nvSpPr>
        <p:spPr/>
        <p:txBody>
          <a:bodyPr/>
          <a:lstStyle/>
          <a:p>
            <a:fld id="{8EF98674-5CF6-47EC-851F-930BB062E49C}" type="datetimeFigureOut">
              <a:rPr lang="de-DE" smtClean="0"/>
              <a:t>08.11.2021</a:t>
            </a:fld>
            <a:endParaRPr lang="de-DE"/>
          </a:p>
        </p:txBody>
      </p:sp>
      <p:sp>
        <p:nvSpPr>
          <p:cNvPr id="5" name="Zástupný symbol pro zápatí 4">
            <a:extLst>
              <a:ext uri="{FF2B5EF4-FFF2-40B4-BE49-F238E27FC236}">
                <a16:creationId xmlns:a16="http://schemas.microsoft.com/office/drawing/2014/main" id="{9D1971BB-0FBA-4BB8-94CA-B29CB3C2840A}"/>
              </a:ext>
            </a:extLst>
          </p:cNvPr>
          <p:cNvSpPr>
            <a:spLocks noGrp="1"/>
          </p:cNvSpPr>
          <p:nvPr>
            <p:ph type="ftr" sz="quarter" idx="11"/>
          </p:nvPr>
        </p:nvSpPr>
        <p:spPr/>
        <p:txBody>
          <a:bodyPr/>
          <a:lstStyle/>
          <a:p>
            <a:endParaRPr lang="de-DE"/>
          </a:p>
        </p:txBody>
      </p:sp>
      <p:sp>
        <p:nvSpPr>
          <p:cNvPr id="6" name="Zástupný symbol pro číslo snímku 5">
            <a:extLst>
              <a:ext uri="{FF2B5EF4-FFF2-40B4-BE49-F238E27FC236}">
                <a16:creationId xmlns:a16="http://schemas.microsoft.com/office/drawing/2014/main" id="{37E4C2B7-9FFC-413D-881C-5B12E7577DAE}"/>
              </a:ext>
            </a:extLst>
          </p:cNvPr>
          <p:cNvSpPr>
            <a:spLocks noGrp="1"/>
          </p:cNvSpPr>
          <p:nvPr>
            <p:ph type="sldNum" sz="quarter" idx="12"/>
          </p:nvPr>
        </p:nvSpPr>
        <p:spPr/>
        <p:txBody>
          <a:bodyPr/>
          <a:lstStyle/>
          <a:p>
            <a:fld id="{2EA578C2-A026-4B55-81FC-CF1F08913B0E}" type="slidenum">
              <a:rPr lang="de-DE" smtClean="0"/>
              <a:t>‹#›</a:t>
            </a:fld>
            <a:endParaRPr lang="de-DE"/>
          </a:p>
        </p:txBody>
      </p:sp>
    </p:spTree>
    <p:extLst>
      <p:ext uri="{BB962C8B-B14F-4D97-AF65-F5344CB8AC3E}">
        <p14:creationId xmlns:p14="http://schemas.microsoft.com/office/powerpoint/2010/main" val="1768960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4B13315F-A765-4B8C-9C79-08D124AC2427}"/>
              </a:ext>
            </a:extLst>
          </p:cNvPr>
          <p:cNvSpPr>
            <a:spLocks noGrp="1"/>
          </p:cNvSpPr>
          <p:nvPr>
            <p:ph type="title" orient="vert"/>
          </p:nvPr>
        </p:nvSpPr>
        <p:spPr>
          <a:xfrm>
            <a:off x="8724900" y="365125"/>
            <a:ext cx="2628900" cy="5811838"/>
          </a:xfrm>
        </p:spPr>
        <p:txBody>
          <a:bodyPr vert="eaVert"/>
          <a:lstStyle/>
          <a:p>
            <a:r>
              <a:rPr lang="cs-CZ"/>
              <a:t>Kliknutím lze upravit styl.</a:t>
            </a:r>
            <a:endParaRPr lang="de-DE"/>
          </a:p>
        </p:txBody>
      </p:sp>
      <p:sp>
        <p:nvSpPr>
          <p:cNvPr id="3" name="Zástupný symbol pro svislý text 2">
            <a:extLst>
              <a:ext uri="{FF2B5EF4-FFF2-40B4-BE49-F238E27FC236}">
                <a16:creationId xmlns:a16="http://schemas.microsoft.com/office/drawing/2014/main" id="{ABB37B0E-E4AE-4AFD-8199-862AA96C5556}"/>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4" name="Zástupný symbol pro datum 3">
            <a:extLst>
              <a:ext uri="{FF2B5EF4-FFF2-40B4-BE49-F238E27FC236}">
                <a16:creationId xmlns:a16="http://schemas.microsoft.com/office/drawing/2014/main" id="{509E4770-CCC4-467B-951D-AB4BEA5F54BF}"/>
              </a:ext>
            </a:extLst>
          </p:cNvPr>
          <p:cNvSpPr>
            <a:spLocks noGrp="1"/>
          </p:cNvSpPr>
          <p:nvPr>
            <p:ph type="dt" sz="half" idx="10"/>
          </p:nvPr>
        </p:nvSpPr>
        <p:spPr/>
        <p:txBody>
          <a:bodyPr/>
          <a:lstStyle/>
          <a:p>
            <a:fld id="{8EF98674-5CF6-47EC-851F-930BB062E49C}" type="datetimeFigureOut">
              <a:rPr lang="de-DE" smtClean="0"/>
              <a:t>08.11.2021</a:t>
            </a:fld>
            <a:endParaRPr lang="de-DE"/>
          </a:p>
        </p:txBody>
      </p:sp>
      <p:sp>
        <p:nvSpPr>
          <p:cNvPr id="5" name="Zástupný symbol pro zápatí 4">
            <a:extLst>
              <a:ext uri="{FF2B5EF4-FFF2-40B4-BE49-F238E27FC236}">
                <a16:creationId xmlns:a16="http://schemas.microsoft.com/office/drawing/2014/main" id="{A2546768-A90E-4489-82D5-178329BBB000}"/>
              </a:ext>
            </a:extLst>
          </p:cNvPr>
          <p:cNvSpPr>
            <a:spLocks noGrp="1"/>
          </p:cNvSpPr>
          <p:nvPr>
            <p:ph type="ftr" sz="quarter" idx="11"/>
          </p:nvPr>
        </p:nvSpPr>
        <p:spPr/>
        <p:txBody>
          <a:bodyPr/>
          <a:lstStyle/>
          <a:p>
            <a:endParaRPr lang="de-DE"/>
          </a:p>
        </p:txBody>
      </p:sp>
      <p:sp>
        <p:nvSpPr>
          <p:cNvPr id="6" name="Zástupný symbol pro číslo snímku 5">
            <a:extLst>
              <a:ext uri="{FF2B5EF4-FFF2-40B4-BE49-F238E27FC236}">
                <a16:creationId xmlns:a16="http://schemas.microsoft.com/office/drawing/2014/main" id="{C3C2BA5F-14D9-4C40-856B-DDB782DB703D}"/>
              </a:ext>
            </a:extLst>
          </p:cNvPr>
          <p:cNvSpPr>
            <a:spLocks noGrp="1"/>
          </p:cNvSpPr>
          <p:nvPr>
            <p:ph type="sldNum" sz="quarter" idx="12"/>
          </p:nvPr>
        </p:nvSpPr>
        <p:spPr/>
        <p:txBody>
          <a:bodyPr/>
          <a:lstStyle/>
          <a:p>
            <a:fld id="{2EA578C2-A026-4B55-81FC-CF1F08913B0E}" type="slidenum">
              <a:rPr lang="de-DE" smtClean="0"/>
              <a:t>‹#›</a:t>
            </a:fld>
            <a:endParaRPr lang="de-DE"/>
          </a:p>
        </p:txBody>
      </p:sp>
    </p:spTree>
    <p:extLst>
      <p:ext uri="{BB962C8B-B14F-4D97-AF65-F5344CB8AC3E}">
        <p14:creationId xmlns:p14="http://schemas.microsoft.com/office/powerpoint/2010/main" val="1674783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DAC7A2-ED34-4E57-A961-B0871FF20322}"/>
              </a:ext>
            </a:extLst>
          </p:cNvPr>
          <p:cNvSpPr>
            <a:spLocks noGrp="1"/>
          </p:cNvSpPr>
          <p:nvPr>
            <p:ph type="title"/>
          </p:nvPr>
        </p:nvSpPr>
        <p:spPr/>
        <p:txBody>
          <a:bodyPr/>
          <a:lstStyle/>
          <a:p>
            <a:r>
              <a:rPr lang="cs-CZ"/>
              <a:t>Kliknutím lze upravit styl.</a:t>
            </a:r>
            <a:endParaRPr lang="de-DE"/>
          </a:p>
        </p:txBody>
      </p:sp>
      <p:sp>
        <p:nvSpPr>
          <p:cNvPr id="3" name="Zástupný obsah 2">
            <a:extLst>
              <a:ext uri="{FF2B5EF4-FFF2-40B4-BE49-F238E27FC236}">
                <a16:creationId xmlns:a16="http://schemas.microsoft.com/office/drawing/2014/main" id="{E6731472-EEE4-49F6-AD8E-51E663DB5F6C}"/>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4" name="Zástupný symbol pro datum 3">
            <a:extLst>
              <a:ext uri="{FF2B5EF4-FFF2-40B4-BE49-F238E27FC236}">
                <a16:creationId xmlns:a16="http://schemas.microsoft.com/office/drawing/2014/main" id="{61ACF89F-DC10-4CD0-A201-4FCAA88840E8}"/>
              </a:ext>
            </a:extLst>
          </p:cNvPr>
          <p:cNvSpPr>
            <a:spLocks noGrp="1"/>
          </p:cNvSpPr>
          <p:nvPr>
            <p:ph type="dt" sz="half" idx="10"/>
          </p:nvPr>
        </p:nvSpPr>
        <p:spPr/>
        <p:txBody>
          <a:bodyPr/>
          <a:lstStyle/>
          <a:p>
            <a:fld id="{8EF98674-5CF6-47EC-851F-930BB062E49C}" type="datetimeFigureOut">
              <a:rPr lang="de-DE" smtClean="0"/>
              <a:t>08.11.2021</a:t>
            </a:fld>
            <a:endParaRPr lang="de-DE"/>
          </a:p>
        </p:txBody>
      </p:sp>
      <p:sp>
        <p:nvSpPr>
          <p:cNvPr id="5" name="Zástupný symbol pro zápatí 4">
            <a:extLst>
              <a:ext uri="{FF2B5EF4-FFF2-40B4-BE49-F238E27FC236}">
                <a16:creationId xmlns:a16="http://schemas.microsoft.com/office/drawing/2014/main" id="{422273F0-6AEA-4EC2-B2E2-B202498C6590}"/>
              </a:ext>
            </a:extLst>
          </p:cNvPr>
          <p:cNvSpPr>
            <a:spLocks noGrp="1"/>
          </p:cNvSpPr>
          <p:nvPr>
            <p:ph type="ftr" sz="quarter" idx="11"/>
          </p:nvPr>
        </p:nvSpPr>
        <p:spPr/>
        <p:txBody>
          <a:bodyPr/>
          <a:lstStyle/>
          <a:p>
            <a:endParaRPr lang="de-DE"/>
          </a:p>
        </p:txBody>
      </p:sp>
      <p:sp>
        <p:nvSpPr>
          <p:cNvPr id="6" name="Zástupný symbol pro číslo snímku 5">
            <a:extLst>
              <a:ext uri="{FF2B5EF4-FFF2-40B4-BE49-F238E27FC236}">
                <a16:creationId xmlns:a16="http://schemas.microsoft.com/office/drawing/2014/main" id="{3F565940-5888-44C6-9C97-7205BA2FD39B}"/>
              </a:ext>
            </a:extLst>
          </p:cNvPr>
          <p:cNvSpPr>
            <a:spLocks noGrp="1"/>
          </p:cNvSpPr>
          <p:nvPr>
            <p:ph type="sldNum" sz="quarter" idx="12"/>
          </p:nvPr>
        </p:nvSpPr>
        <p:spPr/>
        <p:txBody>
          <a:bodyPr/>
          <a:lstStyle/>
          <a:p>
            <a:fld id="{2EA578C2-A026-4B55-81FC-CF1F08913B0E}" type="slidenum">
              <a:rPr lang="de-DE" smtClean="0"/>
              <a:t>‹#›</a:t>
            </a:fld>
            <a:endParaRPr lang="de-DE"/>
          </a:p>
        </p:txBody>
      </p:sp>
    </p:spTree>
    <p:extLst>
      <p:ext uri="{BB962C8B-B14F-4D97-AF65-F5344CB8AC3E}">
        <p14:creationId xmlns:p14="http://schemas.microsoft.com/office/powerpoint/2010/main" val="191283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40C122-754A-4530-BD07-DC570B863ADA}"/>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endParaRPr lang="de-DE"/>
          </a:p>
        </p:txBody>
      </p:sp>
      <p:sp>
        <p:nvSpPr>
          <p:cNvPr id="3" name="Zástupný text 2">
            <a:extLst>
              <a:ext uri="{FF2B5EF4-FFF2-40B4-BE49-F238E27FC236}">
                <a16:creationId xmlns:a16="http://schemas.microsoft.com/office/drawing/2014/main" id="{6F6FDF0C-E98D-4BAA-995E-12F307BDBB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CEBD97BD-5DD7-456D-AB0F-BA5AC5421EA0}"/>
              </a:ext>
            </a:extLst>
          </p:cNvPr>
          <p:cNvSpPr>
            <a:spLocks noGrp="1"/>
          </p:cNvSpPr>
          <p:nvPr>
            <p:ph type="dt" sz="half" idx="10"/>
          </p:nvPr>
        </p:nvSpPr>
        <p:spPr/>
        <p:txBody>
          <a:bodyPr/>
          <a:lstStyle/>
          <a:p>
            <a:fld id="{8EF98674-5CF6-47EC-851F-930BB062E49C}" type="datetimeFigureOut">
              <a:rPr lang="de-DE" smtClean="0"/>
              <a:t>08.11.2021</a:t>
            </a:fld>
            <a:endParaRPr lang="de-DE"/>
          </a:p>
        </p:txBody>
      </p:sp>
      <p:sp>
        <p:nvSpPr>
          <p:cNvPr id="5" name="Zástupný symbol pro zápatí 4">
            <a:extLst>
              <a:ext uri="{FF2B5EF4-FFF2-40B4-BE49-F238E27FC236}">
                <a16:creationId xmlns:a16="http://schemas.microsoft.com/office/drawing/2014/main" id="{BBF91912-7AAC-49D8-872D-5941B5351DA5}"/>
              </a:ext>
            </a:extLst>
          </p:cNvPr>
          <p:cNvSpPr>
            <a:spLocks noGrp="1"/>
          </p:cNvSpPr>
          <p:nvPr>
            <p:ph type="ftr" sz="quarter" idx="11"/>
          </p:nvPr>
        </p:nvSpPr>
        <p:spPr/>
        <p:txBody>
          <a:bodyPr/>
          <a:lstStyle/>
          <a:p>
            <a:endParaRPr lang="de-DE"/>
          </a:p>
        </p:txBody>
      </p:sp>
      <p:sp>
        <p:nvSpPr>
          <p:cNvPr id="6" name="Zástupný symbol pro číslo snímku 5">
            <a:extLst>
              <a:ext uri="{FF2B5EF4-FFF2-40B4-BE49-F238E27FC236}">
                <a16:creationId xmlns:a16="http://schemas.microsoft.com/office/drawing/2014/main" id="{2960EDEB-EF7E-4A86-9DB6-CD61BDB89489}"/>
              </a:ext>
            </a:extLst>
          </p:cNvPr>
          <p:cNvSpPr>
            <a:spLocks noGrp="1"/>
          </p:cNvSpPr>
          <p:nvPr>
            <p:ph type="sldNum" sz="quarter" idx="12"/>
          </p:nvPr>
        </p:nvSpPr>
        <p:spPr/>
        <p:txBody>
          <a:bodyPr/>
          <a:lstStyle/>
          <a:p>
            <a:fld id="{2EA578C2-A026-4B55-81FC-CF1F08913B0E}" type="slidenum">
              <a:rPr lang="de-DE" smtClean="0"/>
              <a:t>‹#›</a:t>
            </a:fld>
            <a:endParaRPr lang="de-DE"/>
          </a:p>
        </p:txBody>
      </p:sp>
    </p:spTree>
    <p:extLst>
      <p:ext uri="{BB962C8B-B14F-4D97-AF65-F5344CB8AC3E}">
        <p14:creationId xmlns:p14="http://schemas.microsoft.com/office/powerpoint/2010/main" val="1405096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DB756B-FC95-4F19-9E71-96668C9E3081}"/>
              </a:ext>
            </a:extLst>
          </p:cNvPr>
          <p:cNvSpPr>
            <a:spLocks noGrp="1"/>
          </p:cNvSpPr>
          <p:nvPr>
            <p:ph type="title"/>
          </p:nvPr>
        </p:nvSpPr>
        <p:spPr/>
        <p:txBody>
          <a:bodyPr/>
          <a:lstStyle/>
          <a:p>
            <a:r>
              <a:rPr lang="cs-CZ"/>
              <a:t>Kliknutím lze upravit styl.</a:t>
            </a:r>
            <a:endParaRPr lang="de-DE"/>
          </a:p>
        </p:txBody>
      </p:sp>
      <p:sp>
        <p:nvSpPr>
          <p:cNvPr id="3" name="Zástupný obsah 2">
            <a:extLst>
              <a:ext uri="{FF2B5EF4-FFF2-40B4-BE49-F238E27FC236}">
                <a16:creationId xmlns:a16="http://schemas.microsoft.com/office/drawing/2014/main" id="{192A6D2B-4A04-40EB-BE2E-D300331EA9F9}"/>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4" name="Zástupný obsah 3">
            <a:extLst>
              <a:ext uri="{FF2B5EF4-FFF2-40B4-BE49-F238E27FC236}">
                <a16:creationId xmlns:a16="http://schemas.microsoft.com/office/drawing/2014/main" id="{6E36DC0D-32C1-4304-9C32-04CEF280CB82}"/>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5" name="Zástupný symbol pro datum 4">
            <a:extLst>
              <a:ext uri="{FF2B5EF4-FFF2-40B4-BE49-F238E27FC236}">
                <a16:creationId xmlns:a16="http://schemas.microsoft.com/office/drawing/2014/main" id="{BB900F3E-C6CC-479B-B406-140C32F286C0}"/>
              </a:ext>
            </a:extLst>
          </p:cNvPr>
          <p:cNvSpPr>
            <a:spLocks noGrp="1"/>
          </p:cNvSpPr>
          <p:nvPr>
            <p:ph type="dt" sz="half" idx="10"/>
          </p:nvPr>
        </p:nvSpPr>
        <p:spPr/>
        <p:txBody>
          <a:bodyPr/>
          <a:lstStyle/>
          <a:p>
            <a:fld id="{8EF98674-5CF6-47EC-851F-930BB062E49C}" type="datetimeFigureOut">
              <a:rPr lang="de-DE" smtClean="0"/>
              <a:t>08.11.2021</a:t>
            </a:fld>
            <a:endParaRPr lang="de-DE"/>
          </a:p>
        </p:txBody>
      </p:sp>
      <p:sp>
        <p:nvSpPr>
          <p:cNvPr id="6" name="Zástupný symbol pro zápatí 5">
            <a:extLst>
              <a:ext uri="{FF2B5EF4-FFF2-40B4-BE49-F238E27FC236}">
                <a16:creationId xmlns:a16="http://schemas.microsoft.com/office/drawing/2014/main" id="{282C5F02-7838-455C-9149-7B18D876A004}"/>
              </a:ext>
            </a:extLst>
          </p:cNvPr>
          <p:cNvSpPr>
            <a:spLocks noGrp="1"/>
          </p:cNvSpPr>
          <p:nvPr>
            <p:ph type="ftr" sz="quarter" idx="11"/>
          </p:nvPr>
        </p:nvSpPr>
        <p:spPr/>
        <p:txBody>
          <a:bodyPr/>
          <a:lstStyle/>
          <a:p>
            <a:endParaRPr lang="de-DE"/>
          </a:p>
        </p:txBody>
      </p:sp>
      <p:sp>
        <p:nvSpPr>
          <p:cNvPr id="7" name="Zástupný symbol pro číslo snímku 6">
            <a:extLst>
              <a:ext uri="{FF2B5EF4-FFF2-40B4-BE49-F238E27FC236}">
                <a16:creationId xmlns:a16="http://schemas.microsoft.com/office/drawing/2014/main" id="{B84BA212-C5A9-438D-8126-277EBFD6E01F}"/>
              </a:ext>
            </a:extLst>
          </p:cNvPr>
          <p:cNvSpPr>
            <a:spLocks noGrp="1"/>
          </p:cNvSpPr>
          <p:nvPr>
            <p:ph type="sldNum" sz="quarter" idx="12"/>
          </p:nvPr>
        </p:nvSpPr>
        <p:spPr/>
        <p:txBody>
          <a:bodyPr/>
          <a:lstStyle/>
          <a:p>
            <a:fld id="{2EA578C2-A026-4B55-81FC-CF1F08913B0E}" type="slidenum">
              <a:rPr lang="de-DE" smtClean="0"/>
              <a:t>‹#›</a:t>
            </a:fld>
            <a:endParaRPr lang="de-DE"/>
          </a:p>
        </p:txBody>
      </p:sp>
    </p:spTree>
    <p:extLst>
      <p:ext uri="{BB962C8B-B14F-4D97-AF65-F5344CB8AC3E}">
        <p14:creationId xmlns:p14="http://schemas.microsoft.com/office/powerpoint/2010/main" val="966168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AEB8D0-B967-4DC3-9B23-CBAE0FC4935E}"/>
              </a:ext>
            </a:extLst>
          </p:cNvPr>
          <p:cNvSpPr>
            <a:spLocks noGrp="1"/>
          </p:cNvSpPr>
          <p:nvPr>
            <p:ph type="title"/>
          </p:nvPr>
        </p:nvSpPr>
        <p:spPr>
          <a:xfrm>
            <a:off x="839788" y="365125"/>
            <a:ext cx="10515600" cy="1325563"/>
          </a:xfrm>
        </p:spPr>
        <p:txBody>
          <a:bodyPr/>
          <a:lstStyle/>
          <a:p>
            <a:r>
              <a:rPr lang="cs-CZ"/>
              <a:t>Kliknutím lze upravit styl.</a:t>
            </a:r>
            <a:endParaRPr lang="de-DE"/>
          </a:p>
        </p:txBody>
      </p:sp>
      <p:sp>
        <p:nvSpPr>
          <p:cNvPr id="3" name="Zástupný text 2">
            <a:extLst>
              <a:ext uri="{FF2B5EF4-FFF2-40B4-BE49-F238E27FC236}">
                <a16:creationId xmlns:a16="http://schemas.microsoft.com/office/drawing/2014/main" id="{E678E6A0-1ACF-4DB5-AF2D-1FC7B164F6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D5EB6A2-A31E-4F9D-8727-F5DF69ED344A}"/>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5" name="Zástupný text 4">
            <a:extLst>
              <a:ext uri="{FF2B5EF4-FFF2-40B4-BE49-F238E27FC236}">
                <a16:creationId xmlns:a16="http://schemas.microsoft.com/office/drawing/2014/main" id="{0A8D2F72-3C48-400F-9F18-FFC6537247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66334024-828E-4D5D-89D3-88FE52F403A0}"/>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7" name="Zástupný symbol pro datum 6">
            <a:extLst>
              <a:ext uri="{FF2B5EF4-FFF2-40B4-BE49-F238E27FC236}">
                <a16:creationId xmlns:a16="http://schemas.microsoft.com/office/drawing/2014/main" id="{157F9114-959B-455B-95F6-BB54E8DFBC4C}"/>
              </a:ext>
            </a:extLst>
          </p:cNvPr>
          <p:cNvSpPr>
            <a:spLocks noGrp="1"/>
          </p:cNvSpPr>
          <p:nvPr>
            <p:ph type="dt" sz="half" idx="10"/>
          </p:nvPr>
        </p:nvSpPr>
        <p:spPr/>
        <p:txBody>
          <a:bodyPr/>
          <a:lstStyle/>
          <a:p>
            <a:fld id="{8EF98674-5CF6-47EC-851F-930BB062E49C}" type="datetimeFigureOut">
              <a:rPr lang="de-DE" smtClean="0"/>
              <a:t>08.11.2021</a:t>
            </a:fld>
            <a:endParaRPr lang="de-DE"/>
          </a:p>
        </p:txBody>
      </p:sp>
      <p:sp>
        <p:nvSpPr>
          <p:cNvPr id="8" name="Zástupný symbol pro zápatí 7">
            <a:extLst>
              <a:ext uri="{FF2B5EF4-FFF2-40B4-BE49-F238E27FC236}">
                <a16:creationId xmlns:a16="http://schemas.microsoft.com/office/drawing/2014/main" id="{FC5BDE6A-EC3E-4B5B-A77D-32BAF4DA5A49}"/>
              </a:ext>
            </a:extLst>
          </p:cNvPr>
          <p:cNvSpPr>
            <a:spLocks noGrp="1"/>
          </p:cNvSpPr>
          <p:nvPr>
            <p:ph type="ftr" sz="quarter" idx="11"/>
          </p:nvPr>
        </p:nvSpPr>
        <p:spPr/>
        <p:txBody>
          <a:bodyPr/>
          <a:lstStyle/>
          <a:p>
            <a:endParaRPr lang="de-DE"/>
          </a:p>
        </p:txBody>
      </p:sp>
      <p:sp>
        <p:nvSpPr>
          <p:cNvPr id="9" name="Zástupný symbol pro číslo snímku 8">
            <a:extLst>
              <a:ext uri="{FF2B5EF4-FFF2-40B4-BE49-F238E27FC236}">
                <a16:creationId xmlns:a16="http://schemas.microsoft.com/office/drawing/2014/main" id="{7DC602F0-C5F9-455A-AAB4-4C8DE4D38668}"/>
              </a:ext>
            </a:extLst>
          </p:cNvPr>
          <p:cNvSpPr>
            <a:spLocks noGrp="1"/>
          </p:cNvSpPr>
          <p:nvPr>
            <p:ph type="sldNum" sz="quarter" idx="12"/>
          </p:nvPr>
        </p:nvSpPr>
        <p:spPr/>
        <p:txBody>
          <a:bodyPr/>
          <a:lstStyle/>
          <a:p>
            <a:fld id="{2EA578C2-A026-4B55-81FC-CF1F08913B0E}" type="slidenum">
              <a:rPr lang="de-DE" smtClean="0"/>
              <a:t>‹#›</a:t>
            </a:fld>
            <a:endParaRPr lang="de-DE"/>
          </a:p>
        </p:txBody>
      </p:sp>
    </p:spTree>
    <p:extLst>
      <p:ext uri="{BB962C8B-B14F-4D97-AF65-F5344CB8AC3E}">
        <p14:creationId xmlns:p14="http://schemas.microsoft.com/office/powerpoint/2010/main" val="35738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753014-8309-409C-B9F7-FC103AA71031}"/>
              </a:ext>
            </a:extLst>
          </p:cNvPr>
          <p:cNvSpPr>
            <a:spLocks noGrp="1"/>
          </p:cNvSpPr>
          <p:nvPr>
            <p:ph type="title"/>
          </p:nvPr>
        </p:nvSpPr>
        <p:spPr/>
        <p:txBody>
          <a:bodyPr/>
          <a:lstStyle/>
          <a:p>
            <a:r>
              <a:rPr lang="cs-CZ"/>
              <a:t>Kliknutím lze upravit styl.</a:t>
            </a:r>
            <a:endParaRPr lang="de-DE"/>
          </a:p>
        </p:txBody>
      </p:sp>
      <p:sp>
        <p:nvSpPr>
          <p:cNvPr id="3" name="Zástupný symbol pro datum 2">
            <a:extLst>
              <a:ext uri="{FF2B5EF4-FFF2-40B4-BE49-F238E27FC236}">
                <a16:creationId xmlns:a16="http://schemas.microsoft.com/office/drawing/2014/main" id="{F2A00897-5803-4066-883D-0DB35F3EA73D}"/>
              </a:ext>
            </a:extLst>
          </p:cNvPr>
          <p:cNvSpPr>
            <a:spLocks noGrp="1"/>
          </p:cNvSpPr>
          <p:nvPr>
            <p:ph type="dt" sz="half" idx="10"/>
          </p:nvPr>
        </p:nvSpPr>
        <p:spPr/>
        <p:txBody>
          <a:bodyPr/>
          <a:lstStyle/>
          <a:p>
            <a:fld id="{8EF98674-5CF6-47EC-851F-930BB062E49C}" type="datetimeFigureOut">
              <a:rPr lang="de-DE" smtClean="0"/>
              <a:t>08.11.2021</a:t>
            </a:fld>
            <a:endParaRPr lang="de-DE"/>
          </a:p>
        </p:txBody>
      </p:sp>
      <p:sp>
        <p:nvSpPr>
          <p:cNvPr id="4" name="Zástupný symbol pro zápatí 3">
            <a:extLst>
              <a:ext uri="{FF2B5EF4-FFF2-40B4-BE49-F238E27FC236}">
                <a16:creationId xmlns:a16="http://schemas.microsoft.com/office/drawing/2014/main" id="{2E62ACF1-E4BF-4D86-8008-7419FBF5ABC4}"/>
              </a:ext>
            </a:extLst>
          </p:cNvPr>
          <p:cNvSpPr>
            <a:spLocks noGrp="1"/>
          </p:cNvSpPr>
          <p:nvPr>
            <p:ph type="ftr" sz="quarter" idx="11"/>
          </p:nvPr>
        </p:nvSpPr>
        <p:spPr/>
        <p:txBody>
          <a:bodyPr/>
          <a:lstStyle/>
          <a:p>
            <a:endParaRPr lang="de-DE"/>
          </a:p>
        </p:txBody>
      </p:sp>
      <p:sp>
        <p:nvSpPr>
          <p:cNvPr id="5" name="Zástupný symbol pro číslo snímku 4">
            <a:extLst>
              <a:ext uri="{FF2B5EF4-FFF2-40B4-BE49-F238E27FC236}">
                <a16:creationId xmlns:a16="http://schemas.microsoft.com/office/drawing/2014/main" id="{06DE8767-9EA5-4103-8347-12B9D9DAEB16}"/>
              </a:ext>
            </a:extLst>
          </p:cNvPr>
          <p:cNvSpPr>
            <a:spLocks noGrp="1"/>
          </p:cNvSpPr>
          <p:nvPr>
            <p:ph type="sldNum" sz="quarter" idx="12"/>
          </p:nvPr>
        </p:nvSpPr>
        <p:spPr/>
        <p:txBody>
          <a:bodyPr/>
          <a:lstStyle/>
          <a:p>
            <a:fld id="{2EA578C2-A026-4B55-81FC-CF1F08913B0E}" type="slidenum">
              <a:rPr lang="de-DE" smtClean="0"/>
              <a:t>‹#›</a:t>
            </a:fld>
            <a:endParaRPr lang="de-DE"/>
          </a:p>
        </p:txBody>
      </p:sp>
    </p:spTree>
    <p:extLst>
      <p:ext uri="{BB962C8B-B14F-4D97-AF65-F5344CB8AC3E}">
        <p14:creationId xmlns:p14="http://schemas.microsoft.com/office/powerpoint/2010/main" val="235492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D408190A-69F2-47A2-B308-0F4BF0EB044C}"/>
              </a:ext>
            </a:extLst>
          </p:cNvPr>
          <p:cNvSpPr>
            <a:spLocks noGrp="1"/>
          </p:cNvSpPr>
          <p:nvPr>
            <p:ph type="dt" sz="half" idx="10"/>
          </p:nvPr>
        </p:nvSpPr>
        <p:spPr/>
        <p:txBody>
          <a:bodyPr/>
          <a:lstStyle/>
          <a:p>
            <a:fld id="{8EF98674-5CF6-47EC-851F-930BB062E49C}" type="datetimeFigureOut">
              <a:rPr lang="de-DE" smtClean="0"/>
              <a:t>08.11.2021</a:t>
            </a:fld>
            <a:endParaRPr lang="de-DE"/>
          </a:p>
        </p:txBody>
      </p:sp>
      <p:sp>
        <p:nvSpPr>
          <p:cNvPr id="3" name="Zástupný symbol pro zápatí 2">
            <a:extLst>
              <a:ext uri="{FF2B5EF4-FFF2-40B4-BE49-F238E27FC236}">
                <a16:creationId xmlns:a16="http://schemas.microsoft.com/office/drawing/2014/main" id="{A609A09C-FBD5-4A35-AF3A-CD4551CC6AA1}"/>
              </a:ext>
            </a:extLst>
          </p:cNvPr>
          <p:cNvSpPr>
            <a:spLocks noGrp="1"/>
          </p:cNvSpPr>
          <p:nvPr>
            <p:ph type="ftr" sz="quarter" idx="11"/>
          </p:nvPr>
        </p:nvSpPr>
        <p:spPr/>
        <p:txBody>
          <a:bodyPr/>
          <a:lstStyle/>
          <a:p>
            <a:endParaRPr lang="de-DE"/>
          </a:p>
        </p:txBody>
      </p:sp>
      <p:sp>
        <p:nvSpPr>
          <p:cNvPr id="4" name="Zástupný symbol pro číslo snímku 3">
            <a:extLst>
              <a:ext uri="{FF2B5EF4-FFF2-40B4-BE49-F238E27FC236}">
                <a16:creationId xmlns:a16="http://schemas.microsoft.com/office/drawing/2014/main" id="{87DA8CF7-920C-4558-83B7-A7B9FA96A5E5}"/>
              </a:ext>
            </a:extLst>
          </p:cNvPr>
          <p:cNvSpPr>
            <a:spLocks noGrp="1"/>
          </p:cNvSpPr>
          <p:nvPr>
            <p:ph type="sldNum" sz="quarter" idx="12"/>
          </p:nvPr>
        </p:nvSpPr>
        <p:spPr/>
        <p:txBody>
          <a:bodyPr/>
          <a:lstStyle/>
          <a:p>
            <a:fld id="{2EA578C2-A026-4B55-81FC-CF1F08913B0E}" type="slidenum">
              <a:rPr lang="de-DE" smtClean="0"/>
              <a:t>‹#›</a:t>
            </a:fld>
            <a:endParaRPr lang="de-DE"/>
          </a:p>
        </p:txBody>
      </p:sp>
    </p:spTree>
    <p:extLst>
      <p:ext uri="{BB962C8B-B14F-4D97-AF65-F5344CB8AC3E}">
        <p14:creationId xmlns:p14="http://schemas.microsoft.com/office/powerpoint/2010/main" val="3661513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025BCB-C786-4F74-9AA3-383E9455BDA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de-DE"/>
          </a:p>
        </p:txBody>
      </p:sp>
      <p:sp>
        <p:nvSpPr>
          <p:cNvPr id="3" name="Zástupný obsah 2">
            <a:extLst>
              <a:ext uri="{FF2B5EF4-FFF2-40B4-BE49-F238E27FC236}">
                <a16:creationId xmlns:a16="http://schemas.microsoft.com/office/drawing/2014/main" id="{869997E8-AFC1-4EC5-8230-4D44FA3363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4" name="Zástupný text 3">
            <a:extLst>
              <a:ext uri="{FF2B5EF4-FFF2-40B4-BE49-F238E27FC236}">
                <a16:creationId xmlns:a16="http://schemas.microsoft.com/office/drawing/2014/main" id="{56B55090-8D60-4650-9892-BF252E6DFB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232BC9C-7EAD-4253-8CD7-C6AC4A275D41}"/>
              </a:ext>
            </a:extLst>
          </p:cNvPr>
          <p:cNvSpPr>
            <a:spLocks noGrp="1"/>
          </p:cNvSpPr>
          <p:nvPr>
            <p:ph type="dt" sz="half" idx="10"/>
          </p:nvPr>
        </p:nvSpPr>
        <p:spPr/>
        <p:txBody>
          <a:bodyPr/>
          <a:lstStyle/>
          <a:p>
            <a:fld id="{8EF98674-5CF6-47EC-851F-930BB062E49C}" type="datetimeFigureOut">
              <a:rPr lang="de-DE" smtClean="0"/>
              <a:t>08.11.2021</a:t>
            </a:fld>
            <a:endParaRPr lang="de-DE"/>
          </a:p>
        </p:txBody>
      </p:sp>
      <p:sp>
        <p:nvSpPr>
          <p:cNvPr id="6" name="Zástupný symbol pro zápatí 5">
            <a:extLst>
              <a:ext uri="{FF2B5EF4-FFF2-40B4-BE49-F238E27FC236}">
                <a16:creationId xmlns:a16="http://schemas.microsoft.com/office/drawing/2014/main" id="{584F3C09-0CC5-43CE-94A4-AD2D56303D4A}"/>
              </a:ext>
            </a:extLst>
          </p:cNvPr>
          <p:cNvSpPr>
            <a:spLocks noGrp="1"/>
          </p:cNvSpPr>
          <p:nvPr>
            <p:ph type="ftr" sz="quarter" idx="11"/>
          </p:nvPr>
        </p:nvSpPr>
        <p:spPr/>
        <p:txBody>
          <a:bodyPr/>
          <a:lstStyle/>
          <a:p>
            <a:endParaRPr lang="de-DE"/>
          </a:p>
        </p:txBody>
      </p:sp>
      <p:sp>
        <p:nvSpPr>
          <p:cNvPr id="7" name="Zástupný symbol pro číslo snímku 6">
            <a:extLst>
              <a:ext uri="{FF2B5EF4-FFF2-40B4-BE49-F238E27FC236}">
                <a16:creationId xmlns:a16="http://schemas.microsoft.com/office/drawing/2014/main" id="{C298EE63-A197-4991-B37E-E0EEFDD666B0}"/>
              </a:ext>
            </a:extLst>
          </p:cNvPr>
          <p:cNvSpPr>
            <a:spLocks noGrp="1"/>
          </p:cNvSpPr>
          <p:nvPr>
            <p:ph type="sldNum" sz="quarter" idx="12"/>
          </p:nvPr>
        </p:nvSpPr>
        <p:spPr/>
        <p:txBody>
          <a:bodyPr/>
          <a:lstStyle/>
          <a:p>
            <a:fld id="{2EA578C2-A026-4B55-81FC-CF1F08913B0E}" type="slidenum">
              <a:rPr lang="de-DE" smtClean="0"/>
              <a:t>‹#›</a:t>
            </a:fld>
            <a:endParaRPr lang="de-DE"/>
          </a:p>
        </p:txBody>
      </p:sp>
    </p:spTree>
    <p:extLst>
      <p:ext uri="{BB962C8B-B14F-4D97-AF65-F5344CB8AC3E}">
        <p14:creationId xmlns:p14="http://schemas.microsoft.com/office/powerpoint/2010/main" val="2167610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BD4DDD2-F9FE-44BF-9E13-8744FD45738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de-DE"/>
          </a:p>
        </p:txBody>
      </p:sp>
      <p:sp>
        <p:nvSpPr>
          <p:cNvPr id="3" name="Zástupný symbol obrázku 2">
            <a:extLst>
              <a:ext uri="{FF2B5EF4-FFF2-40B4-BE49-F238E27FC236}">
                <a16:creationId xmlns:a16="http://schemas.microsoft.com/office/drawing/2014/main" id="{85956381-7E05-4C3E-B1FB-A0EB3E6BAE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Zástupný text 3">
            <a:extLst>
              <a:ext uri="{FF2B5EF4-FFF2-40B4-BE49-F238E27FC236}">
                <a16:creationId xmlns:a16="http://schemas.microsoft.com/office/drawing/2014/main" id="{862AA2C9-105C-47CA-B03F-4D8DCECDC2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C9FA563-D4CE-4142-8B3C-2BDD86169632}"/>
              </a:ext>
            </a:extLst>
          </p:cNvPr>
          <p:cNvSpPr>
            <a:spLocks noGrp="1"/>
          </p:cNvSpPr>
          <p:nvPr>
            <p:ph type="dt" sz="half" idx="10"/>
          </p:nvPr>
        </p:nvSpPr>
        <p:spPr/>
        <p:txBody>
          <a:bodyPr/>
          <a:lstStyle/>
          <a:p>
            <a:fld id="{8EF98674-5CF6-47EC-851F-930BB062E49C}" type="datetimeFigureOut">
              <a:rPr lang="de-DE" smtClean="0"/>
              <a:t>08.11.2021</a:t>
            </a:fld>
            <a:endParaRPr lang="de-DE"/>
          </a:p>
        </p:txBody>
      </p:sp>
      <p:sp>
        <p:nvSpPr>
          <p:cNvPr id="6" name="Zástupný symbol pro zápatí 5">
            <a:extLst>
              <a:ext uri="{FF2B5EF4-FFF2-40B4-BE49-F238E27FC236}">
                <a16:creationId xmlns:a16="http://schemas.microsoft.com/office/drawing/2014/main" id="{494E4BE0-7CB5-41C3-B0D9-71E5D0C0FD41}"/>
              </a:ext>
            </a:extLst>
          </p:cNvPr>
          <p:cNvSpPr>
            <a:spLocks noGrp="1"/>
          </p:cNvSpPr>
          <p:nvPr>
            <p:ph type="ftr" sz="quarter" idx="11"/>
          </p:nvPr>
        </p:nvSpPr>
        <p:spPr/>
        <p:txBody>
          <a:bodyPr/>
          <a:lstStyle/>
          <a:p>
            <a:endParaRPr lang="de-DE"/>
          </a:p>
        </p:txBody>
      </p:sp>
      <p:sp>
        <p:nvSpPr>
          <p:cNvPr id="7" name="Zástupný symbol pro číslo snímku 6">
            <a:extLst>
              <a:ext uri="{FF2B5EF4-FFF2-40B4-BE49-F238E27FC236}">
                <a16:creationId xmlns:a16="http://schemas.microsoft.com/office/drawing/2014/main" id="{3060F92A-7B2E-49EF-A12B-5A1586DE6AD5}"/>
              </a:ext>
            </a:extLst>
          </p:cNvPr>
          <p:cNvSpPr>
            <a:spLocks noGrp="1"/>
          </p:cNvSpPr>
          <p:nvPr>
            <p:ph type="sldNum" sz="quarter" idx="12"/>
          </p:nvPr>
        </p:nvSpPr>
        <p:spPr/>
        <p:txBody>
          <a:bodyPr/>
          <a:lstStyle/>
          <a:p>
            <a:fld id="{2EA578C2-A026-4B55-81FC-CF1F08913B0E}" type="slidenum">
              <a:rPr lang="de-DE" smtClean="0"/>
              <a:t>‹#›</a:t>
            </a:fld>
            <a:endParaRPr lang="de-DE"/>
          </a:p>
        </p:txBody>
      </p:sp>
    </p:spTree>
    <p:extLst>
      <p:ext uri="{BB962C8B-B14F-4D97-AF65-F5344CB8AC3E}">
        <p14:creationId xmlns:p14="http://schemas.microsoft.com/office/powerpoint/2010/main" val="1012129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04DACB9-DE64-4628-B647-96531F4EC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endParaRPr lang="de-DE"/>
          </a:p>
        </p:txBody>
      </p:sp>
      <p:sp>
        <p:nvSpPr>
          <p:cNvPr id="3" name="Zástupný text 2">
            <a:extLst>
              <a:ext uri="{FF2B5EF4-FFF2-40B4-BE49-F238E27FC236}">
                <a16:creationId xmlns:a16="http://schemas.microsoft.com/office/drawing/2014/main" id="{21F10C3E-A81B-4BD0-95A7-DAC0BB7683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de-DE"/>
          </a:p>
        </p:txBody>
      </p:sp>
      <p:sp>
        <p:nvSpPr>
          <p:cNvPr id="4" name="Zástupný symbol pro datum 3">
            <a:extLst>
              <a:ext uri="{FF2B5EF4-FFF2-40B4-BE49-F238E27FC236}">
                <a16:creationId xmlns:a16="http://schemas.microsoft.com/office/drawing/2014/main" id="{4DFD1019-B186-4F57-9A9C-0897F57137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F98674-5CF6-47EC-851F-930BB062E49C}" type="datetimeFigureOut">
              <a:rPr lang="de-DE" smtClean="0"/>
              <a:t>08.11.2021</a:t>
            </a:fld>
            <a:endParaRPr lang="de-DE"/>
          </a:p>
        </p:txBody>
      </p:sp>
      <p:sp>
        <p:nvSpPr>
          <p:cNvPr id="5" name="Zástupný symbol pro zápatí 4">
            <a:extLst>
              <a:ext uri="{FF2B5EF4-FFF2-40B4-BE49-F238E27FC236}">
                <a16:creationId xmlns:a16="http://schemas.microsoft.com/office/drawing/2014/main" id="{B2D7C7F2-DD03-44AC-919F-3F658042C7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Zástupný symbol pro číslo snímku 5">
            <a:extLst>
              <a:ext uri="{FF2B5EF4-FFF2-40B4-BE49-F238E27FC236}">
                <a16:creationId xmlns:a16="http://schemas.microsoft.com/office/drawing/2014/main" id="{61368E8D-534E-4308-9B03-88667032AC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A578C2-A026-4B55-81FC-CF1F08913B0E}" type="slidenum">
              <a:rPr lang="de-DE" smtClean="0"/>
              <a:t>‹#›</a:t>
            </a:fld>
            <a:endParaRPr lang="de-DE"/>
          </a:p>
        </p:txBody>
      </p:sp>
    </p:spTree>
    <p:extLst>
      <p:ext uri="{BB962C8B-B14F-4D97-AF65-F5344CB8AC3E}">
        <p14:creationId xmlns:p14="http://schemas.microsoft.com/office/powerpoint/2010/main" val="1665819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a:extLst>
              <a:ext uri="{FF2B5EF4-FFF2-40B4-BE49-F238E27FC236}">
                <a16:creationId xmlns:a16="http://schemas.microsoft.com/office/drawing/2014/main" id="{B8B86077-B316-4961-97BD-734214159A1D}"/>
              </a:ext>
            </a:extLst>
          </p:cNvPr>
          <p:cNvSpPr txBox="1"/>
          <p:nvPr/>
        </p:nvSpPr>
        <p:spPr>
          <a:xfrm>
            <a:off x="410211" y="266596"/>
            <a:ext cx="10581640" cy="6324808"/>
          </a:xfrm>
          <a:prstGeom prst="rect">
            <a:avLst/>
          </a:prstGeom>
          <a:noFill/>
        </p:spPr>
        <p:txBody>
          <a:bodyPr wrap="square" rtlCol="0">
            <a:spAutoFit/>
          </a:bodyPr>
          <a:lstStyle/>
          <a:p>
            <a:pPr>
              <a:lnSpc>
                <a:spcPts val="1875"/>
              </a:lnSpc>
              <a:spcAft>
                <a:spcPts val="800"/>
              </a:spcAft>
            </a:pPr>
            <a:r>
              <a:rPr lang="de-DE" sz="2000" b="1" dirty="0">
                <a:solidFill>
                  <a:srgbClr val="3E3E3E"/>
                </a:solidFill>
                <a:effectLst/>
                <a:latin typeface="Georgia" panose="02040502050405020303" pitchFamily="18" charset="0"/>
                <a:ea typeface="Times New Roman" panose="02020603050405020304" pitchFamily="18" charset="0"/>
                <a:cs typeface="Times New Roman" panose="02020603050405020304" pitchFamily="18" charset="0"/>
              </a:rPr>
              <a:t>Hamburg: wo die Karriere der Beatles begann</a:t>
            </a:r>
            <a:endParaRPr lang="de-DE" sz="2000" dirty="0">
              <a:solidFill>
                <a:srgbClr val="3E3E3E"/>
              </a:solidFill>
              <a:effectLst/>
              <a:latin typeface="Georgia" panose="02040502050405020303" pitchFamily="18" charset="0"/>
              <a:ea typeface="Times New Roman" panose="02020603050405020304" pitchFamily="18" charset="0"/>
              <a:cs typeface="Times New Roman" panose="02020603050405020304" pitchFamily="18" charset="0"/>
            </a:endParaRPr>
          </a:p>
          <a:p>
            <a:pPr>
              <a:lnSpc>
                <a:spcPts val="1875"/>
              </a:lnSpc>
              <a:spcAft>
                <a:spcPts val="800"/>
              </a:spcAft>
            </a:pPr>
            <a:endParaRPr lang="de-DE" dirty="0">
              <a:solidFill>
                <a:schemeClr val="tx1">
                  <a:lumMod val="95000"/>
                  <a:lumOff val="5000"/>
                </a:schemeClr>
              </a:solidFill>
              <a:latin typeface="Georgia" panose="02040502050405020303" pitchFamily="18" charset="0"/>
              <a:ea typeface="Times New Roman" panose="02020603050405020304" pitchFamily="18" charset="0"/>
              <a:cs typeface="Times New Roman" panose="02020603050405020304" pitchFamily="18" charset="0"/>
            </a:endParaRPr>
          </a:p>
          <a:p>
            <a:pPr>
              <a:spcAft>
                <a:spcPts val="800"/>
              </a:spcAft>
            </a:pPr>
            <a:r>
              <a:rPr lang="de-DE" sz="2000" dirty="0">
                <a:solidFill>
                  <a:schemeClr val="tx1">
                    <a:lumMod val="95000"/>
                    <a:lumOff val="5000"/>
                  </a:schemeClr>
                </a:solidFill>
                <a:effectLst/>
                <a:latin typeface="Georgia" panose="02040502050405020303" pitchFamily="18" charset="0"/>
                <a:ea typeface="Times New Roman" panose="02020603050405020304" pitchFamily="18" charset="0"/>
                <a:cs typeface="Times New Roman" panose="02020603050405020304" pitchFamily="18" charset="0"/>
              </a:rPr>
              <a:t>In England wollte sie keiner mehr hören, also gingen die Beatles 1960 nach Hamburg. Sie blieben zwei Jahre und spielten jede Nacht. Es war der Beginn einer Weltkarriere.</a:t>
            </a:r>
            <a:endParaRPr lang="de-DE" sz="20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de-DE" sz="2000" dirty="0">
                <a:solidFill>
                  <a:schemeClr val="tx1">
                    <a:lumMod val="95000"/>
                    <a:lumOff val="5000"/>
                  </a:schemeClr>
                </a:solidFill>
                <a:effectLst/>
                <a:latin typeface="Georgia" panose="02040502050405020303" pitchFamily="18" charset="0"/>
                <a:ea typeface="Times New Roman" panose="02020603050405020304" pitchFamily="18" charset="0"/>
                <a:cs typeface="Times New Roman" panose="02020603050405020304" pitchFamily="18" charset="0"/>
              </a:rPr>
              <a:t>Am 17. August 1960 trat eine junge englische Band im Hamburger „Indra“-Club auf. Die Musiker spielten in Deutschland, weil sie in ihrer Heimatstadt Liverpool keine Arbeit gefunden hatten. Die Namen Paul McCartney, John Lennon und George Harrison kannte damals noch keiner. „Macht Schau“, sagte ihnen der Hamburger Clubbesitzer vor ihrem ersten Konzert. Und das machten sie dann auch.</a:t>
            </a:r>
            <a:endParaRPr lang="de-DE" sz="20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de-DE" sz="2000" dirty="0">
                <a:solidFill>
                  <a:schemeClr val="tx1">
                    <a:lumMod val="95000"/>
                    <a:lumOff val="5000"/>
                  </a:schemeClr>
                </a:solidFill>
                <a:effectLst/>
                <a:latin typeface="Georgia" panose="02040502050405020303" pitchFamily="18" charset="0"/>
                <a:ea typeface="Times New Roman" panose="02020603050405020304" pitchFamily="18" charset="0"/>
                <a:cs typeface="Times New Roman" panose="02020603050405020304" pitchFamily="18" charset="0"/>
              </a:rPr>
              <a:t>Gerade einmal 30 Mark hat  jeder von ihnen für einen Auftritt von über sieben Stunden bekommen. Die Beatles lebten von Bier, Frikadellen und Aufputschmitteln. Sie wohnten in einer Kaschemme am Hafen, machten Schulden in den Kneipen und benahmen sich oft so schlecht, dass die Polizei kommen musste. „Hamburg war damals einer jener Orte, an denen es am wildesten zuging“, sagte Pete Best, vor Ringo Starr Schlagzeuger der Beatles. Aber: „Während dieser Zeit haben sich unsere Talente  entwickeln können und wir hatten Erfolg.“</a:t>
            </a:r>
            <a:endParaRPr lang="de-DE" sz="20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r>
              <a:rPr lang="de-DE" sz="2000" dirty="0">
                <a:solidFill>
                  <a:schemeClr val="tx1">
                    <a:lumMod val="95000"/>
                    <a:lumOff val="5000"/>
                  </a:schemeClr>
                </a:solidFill>
                <a:effectLst/>
                <a:latin typeface="Georgia" panose="02040502050405020303" pitchFamily="18" charset="0"/>
                <a:ea typeface="Times New Roman" panose="02020603050405020304" pitchFamily="18" charset="0"/>
                <a:cs typeface="Times New Roman" panose="02020603050405020304" pitchFamily="18" charset="0"/>
              </a:rPr>
              <a:t>Während für die Eltern die Gitarrenmusik einfach nur Lärm war, rebellierten die Jugendlichen  mit dem neuen Sound gegen die heile Welt der Kriegsgeneration, besonders in der Schlagermusik. </a:t>
            </a:r>
            <a:endParaRPr lang="de-DE" sz="2000" dirty="0">
              <a:solidFill>
                <a:schemeClr val="tx1">
                  <a:lumMod val="95000"/>
                  <a:lumOff val="5000"/>
                </a:schemeClr>
              </a:solidFill>
            </a:endParaRPr>
          </a:p>
        </p:txBody>
      </p:sp>
    </p:spTree>
    <p:extLst>
      <p:ext uri="{BB962C8B-B14F-4D97-AF65-F5344CB8AC3E}">
        <p14:creationId xmlns:p14="http://schemas.microsoft.com/office/powerpoint/2010/main" val="1085890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F08A39-EEDC-45DE-ACFD-5280E07F53EC}"/>
              </a:ext>
            </a:extLst>
          </p:cNvPr>
          <p:cNvSpPr>
            <a:spLocks noGrp="1"/>
          </p:cNvSpPr>
          <p:nvPr>
            <p:ph type="title"/>
          </p:nvPr>
        </p:nvSpPr>
        <p:spPr>
          <a:xfrm>
            <a:off x="838200" y="365126"/>
            <a:ext cx="10279879" cy="694554"/>
          </a:xfrm>
        </p:spPr>
        <p:txBody>
          <a:bodyPr>
            <a:normAutofit/>
          </a:bodyPr>
          <a:lstStyle/>
          <a:p>
            <a:r>
              <a:rPr lang="de-DE" sz="4000" dirty="0"/>
              <a:t>Wortarten, die zeitliche Beziehungen angeben</a:t>
            </a:r>
          </a:p>
        </p:txBody>
      </p:sp>
      <p:graphicFrame>
        <p:nvGraphicFramePr>
          <p:cNvPr id="4" name="Zástupný obsah 3">
            <a:extLst>
              <a:ext uri="{FF2B5EF4-FFF2-40B4-BE49-F238E27FC236}">
                <a16:creationId xmlns:a16="http://schemas.microsoft.com/office/drawing/2014/main" id="{44F3D4CD-C8E4-4F04-91B4-E805A43E6AE9}"/>
              </a:ext>
            </a:extLst>
          </p:cNvPr>
          <p:cNvGraphicFramePr>
            <a:graphicFrameLocks noGrp="1"/>
          </p:cNvGraphicFramePr>
          <p:nvPr>
            <p:ph idx="1"/>
            <p:extLst>
              <p:ext uri="{D42A27DB-BD31-4B8C-83A1-F6EECF244321}">
                <p14:modId xmlns:p14="http://schemas.microsoft.com/office/powerpoint/2010/main" val="2613867407"/>
              </p:ext>
            </p:extLst>
          </p:nvPr>
        </p:nvGraphicFramePr>
        <p:xfrm>
          <a:off x="838200" y="1761667"/>
          <a:ext cx="10143146" cy="4815986"/>
        </p:xfrm>
        <a:graphic>
          <a:graphicData uri="http://schemas.openxmlformats.org/drawingml/2006/table">
            <a:tbl>
              <a:tblPr firstRow="1" firstCol="1" bandRow="1">
                <a:tableStyleId>{5C22544A-7EE6-4342-B048-85BDC9FD1C3A}</a:tableStyleId>
              </a:tblPr>
              <a:tblGrid>
                <a:gridCol w="3197728">
                  <a:extLst>
                    <a:ext uri="{9D8B030D-6E8A-4147-A177-3AD203B41FA5}">
                      <a16:colId xmlns:a16="http://schemas.microsoft.com/office/drawing/2014/main" val="2952590775"/>
                    </a:ext>
                  </a:extLst>
                </a:gridCol>
                <a:gridCol w="6945418">
                  <a:extLst>
                    <a:ext uri="{9D8B030D-6E8A-4147-A177-3AD203B41FA5}">
                      <a16:colId xmlns:a16="http://schemas.microsoft.com/office/drawing/2014/main" val="2340656274"/>
                    </a:ext>
                  </a:extLst>
                </a:gridCol>
              </a:tblGrid>
              <a:tr h="788534">
                <a:tc>
                  <a:txBody>
                    <a:bodyPr/>
                    <a:lstStyle/>
                    <a:p>
                      <a:pPr>
                        <a:lnSpc>
                          <a:spcPct val="107000"/>
                        </a:lnSpc>
                        <a:spcAft>
                          <a:spcPts val="0"/>
                        </a:spcAft>
                      </a:pPr>
                      <a:r>
                        <a:rPr lang="de-DE" sz="2400" dirty="0">
                          <a:effectLst/>
                        </a:rPr>
                        <a:t>Wortarten</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tc>
                  <a:txBody>
                    <a:bodyPr/>
                    <a:lstStyle/>
                    <a:p>
                      <a:pPr>
                        <a:lnSpc>
                          <a:spcPct val="107000"/>
                        </a:lnSpc>
                        <a:spcAft>
                          <a:spcPts val="0"/>
                        </a:spcAft>
                      </a:pPr>
                      <a:r>
                        <a:rPr lang="de-DE" sz="2400" dirty="0">
                          <a:effectLst/>
                        </a:rPr>
                        <a:t> Notieren Sie hier Beispiele aus dem Text. </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extLst>
                  <a:ext uri="{0D108BD9-81ED-4DB2-BD59-A6C34878D82A}">
                    <a16:rowId xmlns:a16="http://schemas.microsoft.com/office/drawing/2014/main" val="48284769"/>
                  </a:ext>
                </a:extLst>
              </a:tr>
              <a:tr h="788534">
                <a:tc>
                  <a:txBody>
                    <a:bodyPr/>
                    <a:lstStyle/>
                    <a:p>
                      <a:pPr>
                        <a:lnSpc>
                          <a:spcPct val="107000"/>
                        </a:lnSpc>
                        <a:spcAft>
                          <a:spcPts val="0"/>
                        </a:spcAft>
                      </a:pPr>
                      <a:r>
                        <a:rPr lang="de-DE" sz="2400" dirty="0">
                          <a:effectLst/>
                        </a:rPr>
                        <a:t>Zahlwörter</a:t>
                      </a: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extLst>
                  <a:ext uri="{0D108BD9-81ED-4DB2-BD59-A6C34878D82A}">
                    <a16:rowId xmlns:a16="http://schemas.microsoft.com/office/drawing/2014/main" val="1664972333"/>
                  </a:ext>
                </a:extLst>
              </a:tr>
              <a:tr h="788534">
                <a:tc>
                  <a:txBody>
                    <a:bodyPr/>
                    <a:lstStyle/>
                    <a:p>
                      <a:pPr>
                        <a:lnSpc>
                          <a:spcPct val="107000"/>
                        </a:lnSpc>
                        <a:spcAft>
                          <a:spcPts val="0"/>
                        </a:spcAft>
                      </a:pPr>
                      <a:r>
                        <a:rPr lang="de-DE" sz="2400" dirty="0">
                          <a:effectLst/>
                        </a:rPr>
                        <a:t>Präpositionen</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extLst>
                  <a:ext uri="{0D108BD9-81ED-4DB2-BD59-A6C34878D82A}">
                    <a16:rowId xmlns:a16="http://schemas.microsoft.com/office/drawing/2014/main" val="2387290526"/>
                  </a:ext>
                </a:extLst>
              </a:tr>
              <a:tr h="788534">
                <a:tc>
                  <a:txBody>
                    <a:bodyPr/>
                    <a:lstStyle/>
                    <a:p>
                      <a:pPr>
                        <a:lnSpc>
                          <a:spcPct val="107000"/>
                        </a:lnSpc>
                        <a:spcAft>
                          <a:spcPts val="0"/>
                        </a:spcAft>
                      </a:pPr>
                      <a:r>
                        <a:rPr lang="de-DE" sz="2400" b="1" kern="1200" dirty="0">
                          <a:solidFill>
                            <a:schemeClr val="lt1"/>
                          </a:solidFill>
                          <a:effectLst/>
                          <a:latin typeface="+mn-lt"/>
                          <a:ea typeface="+mn-ea"/>
                          <a:cs typeface="+mn-cs"/>
                        </a:rPr>
                        <a:t>Adverbien</a:t>
                      </a:r>
                    </a:p>
                  </a:txBody>
                  <a:tcPr marL="68580" marR="68580" marT="53975" marB="53975"/>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extLst>
                  <a:ext uri="{0D108BD9-81ED-4DB2-BD59-A6C34878D82A}">
                    <a16:rowId xmlns:a16="http://schemas.microsoft.com/office/drawing/2014/main" val="3654704881"/>
                  </a:ext>
                </a:extLst>
              </a:tr>
              <a:tr h="788534">
                <a:tc>
                  <a:txBody>
                    <a:bodyPr/>
                    <a:lstStyle/>
                    <a:p>
                      <a:pPr>
                        <a:lnSpc>
                          <a:spcPct val="107000"/>
                        </a:lnSpc>
                        <a:spcAft>
                          <a:spcPts val="0"/>
                        </a:spcAft>
                      </a:pPr>
                      <a:r>
                        <a:rPr lang="de-DE" sz="2400" dirty="0">
                          <a:effectLst/>
                        </a:rPr>
                        <a:t>Verb</a:t>
                      </a:r>
                      <a:r>
                        <a:rPr lang="de-DE" sz="1200" dirty="0">
                          <a:effectLst/>
                        </a:rPr>
                        <a:t> / </a:t>
                      </a:r>
                      <a:r>
                        <a:rPr lang="de-DE" sz="2400" b="1" kern="1200" dirty="0" err="1">
                          <a:solidFill>
                            <a:schemeClr val="lt1"/>
                          </a:solidFill>
                          <a:effectLst/>
                          <a:latin typeface="+mn-lt"/>
                          <a:ea typeface="+mn-ea"/>
                          <a:cs typeface="+mn-cs"/>
                        </a:rPr>
                        <a:t>Tempussystem</a:t>
                      </a:r>
                      <a:endParaRPr lang="de-DE" sz="2400" b="1" kern="1200" dirty="0">
                        <a:solidFill>
                          <a:schemeClr val="lt1"/>
                        </a:solidFill>
                        <a:effectLst/>
                        <a:latin typeface="+mn-lt"/>
                        <a:ea typeface="+mn-ea"/>
                        <a:cs typeface="+mn-cs"/>
                      </a:endParaRPr>
                    </a:p>
                  </a:txBody>
                  <a:tcPr marL="68580" marR="68580" marT="53975" marB="53975"/>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extLst>
                  <a:ext uri="{0D108BD9-81ED-4DB2-BD59-A6C34878D82A}">
                    <a16:rowId xmlns:a16="http://schemas.microsoft.com/office/drawing/2014/main" val="557331661"/>
                  </a:ext>
                </a:extLst>
              </a:tr>
              <a:tr h="788534">
                <a:tc>
                  <a:txBody>
                    <a:bodyPr/>
                    <a:lstStyle/>
                    <a:p>
                      <a:pPr>
                        <a:lnSpc>
                          <a:spcPct val="107000"/>
                        </a:lnSpc>
                        <a:spcAft>
                          <a:spcPts val="0"/>
                        </a:spcAft>
                      </a:pPr>
                      <a:r>
                        <a:rPr lang="de-DE" sz="2400" dirty="0">
                          <a:effectLst/>
                        </a:rPr>
                        <a:t>Subjunktoren / Nebensätze </a:t>
                      </a:r>
                      <a:endParaRPr lang="de-DE"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tc>
                  <a:txBody>
                    <a:bodyPr/>
                    <a:lstStyle/>
                    <a:p>
                      <a:pPr>
                        <a:lnSpc>
                          <a:spcPct val="107000"/>
                        </a:lnSpc>
                        <a:spcAft>
                          <a:spcPts val="80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53975" marB="53975"/>
                </a:tc>
                <a:extLst>
                  <a:ext uri="{0D108BD9-81ED-4DB2-BD59-A6C34878D82A}">
                    <a16:rowId xmlns:a16="http://schemas.microsoft.com/office/drawing/2014/main" val="3551895015"/>
                  </a:ext>
                </a:extLst>
              </a:tr>
            </a:tbl>
          </a:graphicData>
        </a:graphic>
      </p:graphicFrame>
      <p:sp>
        <p:nvSpPr>
          <p:cNvPr id="5" name="Rectangle 1">
            <a:extLst>
              <a:ext uri="{FF2B5EF4-FFF2-40B4-BE49-F238E27FC236}">
                <a16:creationId xmlns:a16="http://schemas.microsoft.com/office/drawing/2014/main" id="{A6705B7A-150F-4B63-AF00-85729F4F5374}"/>
              </a:ext>
            </a:extLst>
          </p:cNvPr>
          <p:cNvSpPr>
            <a:spLocks noChangeArrowheads="1"/>
          </p:cNvSpPr>
          <p:nvPr/>
        </p:nvSpPr>
        <p:spPr bwMode="auto">
          <a:xfrm>
            <a:off x="-5043898" y="-336861"/>
            <a:ext cx="17344322" cy="798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de-DE"/>
          </a:p>
        </p:txBody>
      </p:sp>
    </p:spTree>
    <p:extLst>
      <p:ext uri="{BB962C8B-B14F-4D97-AF65-F5344CB8AC3E}">
        <p14:creationId xmlns:p14="http://schemas.microsoft.com/office/powerpoint/2010/main" val="3427464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0C7D2DA-3400-4235-92C8-2765C4ADC9D2}"/>
              </a:ext>
            </a:extLst>
          </p:cNvPr>
          <p:cNvSpPr>
            <a:spLocks noGrp="1"/>
          </p:cNvSpPr>
          <p:nvPr>
            <p:ph type="title"/>
          </p:nvPr>
        </p:nvSpPr>
        <p:spPr>
          <a:xfrm>
            <a:off x="838200" y="365126"/>
            <a:ext cx="10515600" cy="809334"/>
          </a:xfrm>
        </p:spPr>
        <p:txBody>
          <a:bodyPr>
            <a:normAutofit fontScale="90000"/>
          </a:bodyPr>
          <a:lstStyle/>
          <a:p>
            <a:r>
              <a:rPr lang="de-DE" dirty="0"/>
              <a:t>Welche Arten zeitlicher Beziehungen gibt es?</a:t>
            </a:r>
            <a:br>
              <a:rPr lang="de-DE" dirty="0"/>
            </a:br>
            <a:r>
              <a:rPr lang="de-DE" sz="3100" dirty="0"/>
              <a:t>Für die fettgedruckten gibt es Beispiele im Beatles-Text.</a:t>
            </a:r>
          </a:p>
        </p:txBody>
      </p:sp>
      <p:graphicFrame>
        <p:nvGraphicFramePr>
          <p:cNvPr id="4" name="Zástupný obsah 3">
            <a:extLst>
              <a:ext uri="{FF2B5EF4-FFF2-40B4-BE49-F238E27FC236}">
                <a16:creationId xmlns:a16="http://schemas.microsoft.com/office/drawing/2014/main" id="{CB90B9F4-368F-44E3-AF1D-85A4813C1C68}"/>
              </a:ext>
            </a:extLst>
          </p:cNvPr>
          <p:cNvGraphicFramePr>
            <a:graphicFrameLocks noGrp="1"/>
          </p:cNvGraphicFramePr>
          <p:nvPr>
            <p:ph idx="1"/>
            <p:extLst>
              <p:ext uri="{D42A27DB-BD31-4B8C-83A1-F6EECF244321}">
                <p14:modId xmlns:p14="http://schemas.microsoft.com/office/powerpoint/2010/main" val="2227257379"/>
              </p:ext>
            </p:extLst>
          </p:nvPr>
        </p:nvGraphicFramePr>
        <p:xfrm>
          <a:off x="951722" y="1690687"/>
          <a:ext cx="10870164" cy="4802184"/>
        </p:xfrm>
        <a:graphic>
          <a:graphicData uri="http://schemas.openxmlformats.org/drawingml/2006/table">
            <a:tbl>
              <a:tblPr firstRow="1" firstCol="1" bandRow="1">
                <a:tableStyleId>{5C22544A-7EE6-4342-B048-85BDC9FD1C3A}</a:tableStyleId>
              </a:tblPr>
              <a:tblGrid>
                <a:gridCol w="1831196">
                  <a:extLst>
                    <a:ext uri="{9D8B030D-6E8A-4147-A177-3AD203B41FA5}">
                      <a16:colId xmlns:a16="http://schemas.microsoft.com/office/drawing/2014/main" val="3129353451"/>
                    </a:ext>
                  </a:extLst>
                </a:gridCol>
                <a:gridCol w="4519484">
                  <a:extLst>
                    <a:ext uri="{9D8B030D-6E8A-4147-A177-3AD203B41FA5}">
                      <a16:colId xmlns:a16="http://schemas.microsoft.com/office/drawing/2014/main" val="644484082"/>
                    </a:ext>
                  </a:extLst>
                </a:gridCol>
                <a:gridCol w="4519484">
                  <a:extLst>
                    <a:ext uri="{9D8B030D-6E8A-4147-A177-3AD203B41FA5}">
                      <a16:colId xmlns:a16="http://schemas.microsoft.com/office/drawing/2014/main" val="2436128751"/>
                    </a:ext>
                  </a:extLst>
                </a:gridCol>
              </a:tblGrid>
              <a:tr h="400182">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800" dirty="0">
                          <a:effectLst/>
                        </a:rPr>
                        <a:t> Notieren Sie die Beispiele aus dem Text hier: </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5975241"/>
                  </a:ext>
                </a:extLst>
              </a:tr>
              <a:tr h="400182">
                <a:tc rowSpan="3">
                  <a:txBody>
                    <a:bodyPr/>
                    <a:lstStyle/>
                    <a:p>
                      <a:pPr>
                        <a:lnSpc>
                          <a:spcPct val="107000"/>
                        </a:lnSpc>
                        <a:spcAft>
                          <a:spcPts val="0"/>
                        </a:spcAft>
                      </a:pPr>
                      <a:r>
                        <a:rPr lang="de-DE" sz="1200" dirty="0">
                          <a:effectLst/>
                        </a:rPr>
                        <a:t>1</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600" dirty="0">
                          <a:effectLst/>
                        </a:rPr>
                        <a:t>Zukunft</a:t>
                      </a: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7385401"/>
                  </a:ext>
                </a:extLst>
              </a:tr>
              <a:tr h="400182">
                <a:tc vMerge="1">
                  <a:txBody>
                    <a:bodyPr/>
                    <a:lstStyle/>
                    <a:p>
                      <a:endParaRPr lang="de-DE"/>
                    </a:p>
                  </a:txBody>
                  <a:tcPr/>
                </a:tc>
                <a:tc>
                  <a:txBody>
                    <a:bodyPr/>
                    <a:lstStyle/>
                    <a:p>
                      <a:pPr>
                        <a:lnSpc>
                          <a:spcPct val="107000"/>
                        </a:lnSpc>
                        <a:spcAft>
                          <a:spcPts val="0"/>
                        </a:spcAft>
                      </a:pPr>
                      <a:r>
                        <a:rPr lang="de-DE" sz="1600" kern="1200" dirty="0">
                          <a:solidFill>
                            <a:schemeClr val="dk1"/>
                          </a:solidFill>
                          <a:effectLst/>
                          <a:latin typeface="+mn-lt"/>
                          <a:ea typeface="+mn-ea"/>
                          <a:cs typeface="+mn-cs"/>
                        </a:rPr>
                        <a:t>Gegenwart</a:t>
                      </a:r>
                    </a:p>
                  </a:txBody>
                  <a:tcPr marL="68580" marR="68580" marT="0" marB="0"/>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49034407"/>
                  </a:ext>
                </a:extLst>
              </a:tr>
              <a:tr h="400182">
                <a:tc vMerge="1">
                  <a:txBody>
                    <a:bodyPr/>
                    <a:lstStyle/>
                    <a:p>
                      <a:endParaRPr lang="de-DE"/>
                    </a:p>
                  </a:txBody>
                  <a:tcPr/>
                </a:tc>
                <a:tc>
                  <a:txBody>
                    <a:bodyPr/>
                    <a:lstStyle/>
                    <a:p>
                      <a:pPr>
                        <a:lnSpc>
                          <a:spcPct val="107000"/>
                        </a:lnSpc>
                        <a:spcAft>
                          <a:spcPts val="0"/>
                        </a:spcAft>
                      </a:pPr>
                      <a:r>
                        <a:rPr lang="de-DE" sz="1600" b="1" kern="1200" dirty="0">
                          <a:solidFill>
                            <a:schemeClr val="dk1"/>
                          </a:solidFill>
                          <a:effectLst/>
                          <a:latin typeface="+mn-lt"/>
                          <a:ea typeface="+mn-ea"/>
                          <a:cs typeface="+mn-cs"/>
                        </a:rPr>
                        <a:t>Vergangenheit</a:t>
                      </a:r>
                    </a:p>
                  </a:txBody>
                  <a:tcPr marL="68580" marR="68580" marT="0" marB="0"/>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5126366"/>
                  </a:ext>
                </a:extLst>
              </a:tr>
              <a:tr h="400182">
                <a:tc rowSpan="3">
                  <a:txBody>
                    <a:bodyPr/>
                    <a:lstStyle/>
                    <a:p>
                      <a:pPr>
                        <a:lnSpc>
                          <a:spcPct val="107000"/>
                        </a:lnSpc>
                        <a:spcAft>
                          <a:spcPts val="0"/>
                        </a:spcAft>
                      </a:pPr>
                      <a:r>
                        <a:rPr lang="de-DE" sz="1200">
                          <a:effectLst/>
                        </a:rPr>
                        <a:t>2</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600" b="1" kern="1200" dirty="0">
                          <a:solidFill>
                            <a:schemeClr val="dk1"/>
                          </a:solidFill>
                          <a:effectLst/>
                          <a:latin typeface="+mn-lt"/>
                          <a:ea typeface="+mn-ea"/>
                          <a:cs typeface="+mn-cs"/>
                        </a:rPr>
                        <a:t>Zeitpunkt</a:t>
                      </a:r>
                    </a:p>
                  </a:txBody>
                  <a:tcPr marL="68580" marR="68580" marT="0" marB="0"/>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42485025"/>
                  </a:ext>
                </a:extLst>
              </a:tr>
              <a:tr h="400182">
                <a:tc vMerge="1">
                  <a:txBody>
                    <a:bodyPr/>
                    <a:lstStyle/>
                    <a:p>
                      <a:endParaRPr lang="de-DE"/>
                    </a:p>
                  </a:txBody>
                  <a:tcPr/>
                </a:tc>
                <a:tc>
                  <a:txBody>
                    <a:bodyPr/>
                    <a:lstStyle/>
                    <a:p>
                      <a:pPr>
                        <a:lnSpc>
                          <a:spcPct val="107000"/>
                        </a:lnSpc>
                        <a:spcAft>
                          <a:spcPts val="0"/>
                        </a:spcAft>
                      </a:pPr>
                      <a:r>
                        <a:rPr lang="de-DE" sz="1600" b="1" kern="1200" dirty="0">
                          <a:solidFill>
                            <a:schemeClr val="dk1"/>
                          </a:solidFill>
                          <a:effectLst/>
                          <a:latin typeface="+mn-lt"/>
                          <a:ea typeface="+mn-ea"/>
                          <a:cs typeface="+mn-cs"/>
                        </a:rPr>
                        <a:t>Zeitdauer</a:t>
                      </a:r>
                    </a:p>
                  </a:txBody>
                  <a:tcPr marL="68580" marR="68580" marT="0" marB="0"/>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0114395"/>
                  </a:ext>
                </a:extLst>
              </a:tr>
              <a:tr h="400182">
                <a:tc vMerge="1">
                  <a:txBody>
                    <a:bodyPr/>
                    <a:lstStyle/>
                    <a:p>
                      <a:endParaRPr lang="de-DE"/>
                    </a:p>
                  </a:txBody>
                  <a:tcPr/>
                </a:tc>
                <a:tc>
                  <a:txBody>
                    <a:bodyPr/>
                    <a:lstStyle/>
                    <a:p>
                      <a:pPr>
                        <a:lnSpc>
                          <a:spcPct val="107000"/>
                        </a:lnSpc>
                        <a:spcAft>
                          <a:spcPts val="0"/>
                        </a:spcAft>
                      </a:pPr>
                      <a:r>
                        <a:rPr lang="de-DE" sz="1600" b="1" kern="1200" dirty="0">
                          <a:solidFill>
                            <a:schemeClr val="dk1"/>
                          </a:solidFill>
                          <a:effectLst/>
                          <a:latin typeface="+mn-lt"/>
                          <a:ea typeface="+mn-ea"/>
                          <a:cs typeface="+mn-cs"/>
                        </a:rPr>
                        <a:t>Wiederholung</a:t>
                      </a:r>
                      <a:r>
                        <a:rPr lang="de-DE" sz="1200" b="1" dirty="0">
                          <a:effectLst/>
                        </a:rPr>
                        <a:t> </a:t>
                      </a:r>
                      <a:endParaRPr lang="de-DE"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93679987"/>
                  </a:ext>
                </a:extLst>
              </a:tr>
              <a:tr h="400182">
                <a:tc rowSpan="3">
                  <a:txBody>
                    <a:bodyPr/>
                    <a:lstStyle/>
                    <a:p>
                      <a:pPr>
                        <a:lnSpc>
                          <a:spcPct val="107000"/>
                        </a:lnSpc>
                        <a:spcAft>
                          <a:spcPts val="0"/>
                        </a:spcAft>
                      </a:pPr>
                      <a:r>
                        <a:rPr lang="de-DE" sz="1200">
                          <a:effectLst/>
                        </a:rPr>
                        <a:t>3</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600" kern="1200" dirty="0">
                          <a:solidFill>
                            <a:schemeClr val="dk1"/>
                          </a:solidFill>
                          <a:effectLst/>
                          <a:latin typeface="+mn-lt"/>
                          <a:ea typeface="+mn-ea"/>
                          <a:cs typeface="+mn-cs"/>
                        </a:rPr>
                        <a:t>Nachzeitig</a:t>
                      </a:r>
                    </a:p>
                  </a:txBody>
                  <a:tcPr marL="68580" marR="68580" marT="0" marB="0"/>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1368356"/>
                  </a:ext>
                </a:extLst>
              </a:tr>
              <a:tr h="400182">
                <a:tc vMerge="1">
                  <a:txBody>
                    <a:bodyPr/>
                    <a:lstStyle/>
                    <a:p>
                      <a:endParaRPr lang="de-DE"/>
                    </a:p>
                  </a:txBody>
                  <a:tcPr/>
                </a:tc>
                <a:tc>
                  <a:txBody>
                    <a:bodyPr/>
                    <a:lstStyle/>
                    <a:p>
                      <a:pPr>
                        <a:lnSpc>
                          <a:spcPct val="107000"/>
                        </a:lnSpc>
                        <a:spcAft>
                          <a:spcPts val="0"/>
                        </a:spcAft>
                      </a:pPr>
                      <a:r>
                        <a:rPr lang="de-DE" sz="1600" b="1" kern="1200" dirty="0">
                          <a:solidFill>
                            <a:schemeClr val="dk1"/>
                          </a:solidFill>
                          <a:effectLst/>
                          <a:latin typeface="+mn-lt"/>
                          <a:ea typeface="+mn-ea"/>
                          <a:cs typeface="+mn-cs"/>
                        </a:rPr>
                        <a:t>Gleichzeitig</a:t>
                      </a: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45186755"/>
                  </a:ext>
                </a:extLst>
              </a:tr>
              <a:tr h="400182">
                <a:tc vMerge="1">
                  <a:txBody>
                    <a:bodyPr/>
                    <a:lstStyle/>
                    <a:p>
                      <a:endParaRPr lang="de-DE"/>
                    </a:p>
                  </a:txBody>
                  <a:tcPr/>
                </a:tc>
                <a:tc>
                  <a:txBody>
                    <a:bodyPr/>
                    <a:lstStyle/>
                    <a:p>
                      <a:pPr>
                        <a:lnSpc>
                          <a:spcPct val="107000"/>
                        </a:lnSpc>
                        <a:spcAft>
                          <a:spcPts val="0"/>
                        </a:spcAft>
                      </a:pPr>
                      <a:r>
                        <a:rPr lang="de-DE" sz="1600" b="1" kern="1200" dirty="0">
                          <a:solidFill>
                            <a:schemeClr val="dk1"/>
                          </a:solidFill>
                          <a:effectLst/>
                          <a:latin typeface="+mn-lt"/>
                          <a:ea typeface="+mn-ea"/>
                          <a:cs typeface="+mn-cs"/>
                        </a:rPr>
                        <a:t>Vorzeitig</a:t>
                      </a: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53149930"/>
                  </a:ext>
                </a:extLst>
              </a:tr>
              <a:tr h="400182">
                <a:tc rowSpan="2">
                  <a:txBody>
                    <a:bodyPr/>
                    <a:lstStyle/>
                    <a:p>
                      <a:pPr>
                        <a:lnSpc>
                          <a:spcPct val="107000"/>
                        </a:lnSpc>
                        <a:spcAft>
                          <a:spcPts val="0"/>
                        </a:spcAft>
                      </a:pPr>
                      <a:r>
                        <a:rPr lang="de-DE" sz="1200" dirty="0">
                          <a:effectLst/>
                        </a:rPr>
                        <a:t>4</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de-DE" sz="1600" b="1" kern="1200" dirty="0">
                          <a:solidFill>
                            <a:schemeClr val="dk1"/>
                          </a:solidFill>
                          <a:effectLst/>
                          <a:latin typeface="+mn-lt"/>
                          <a:ea typeface="+mn-ea"/>
                          <a:cs typeface="+mn-cs"/>
                        </a:rPr>
                        <a:t>Absolute Zeitangabe</a:t>
                      </a:r>
                    </a:p>
                  </a:txBody>
                  <a:tcPr marL="68580" marR="68580" marT="0" marB="0"/>
                </a:tc>
                <a:tc>
                  <a:txBody>
                    <a:bodyPr/>
                    <a:lstStyle/>
                    <a:p>
                      <a:pPr>
                        <a:lnSpc>
                          <a:spcPct val="107000"/>
                        </a:lnSpc>
                        <a:spcAft>
                          <a:spcPts val="0"/>
                        </a:spcAft>
                      </a:pPr>
                      <a:r>
                        <a:rPr lang="de-DE" sz="1200">
                          <a:effectLst/>
                        </a:rPr>
                        <a:t> </a:t>
                      </a:r>
                      <a:endParaRPr lang="de-D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3362479"/>
                  </a:ext>
                </a:extLst>
              </a:tr>
              <a:tr h="400182">
                <a:tc vMerge="1">
                  <a:txBody>
                    <a:bodyPr/>
                    <a:lstStyle/>
                    <a:p>
                      <a:endParaRPr lang="de-DE"/>
                    </a:p>
                  </a:txBody>
                  <a:tcPr/>
                </a:tc>
                <a:tc>
                  <a:txBody>
                    <a:bodyPr/>
                    <a:lstStyle/>
                    <a:p>
                      <a:pPr>
                        <a:lnSpc>
                          <a:spcPct val="107000"/>
                        </a:lnSpc>
                        <a:spcAft>
                          <a:spcPts val="0"/>
                        </a:spcAft>
                      </a:pPr>
                      <a:r>
                        <a:rPr lang="de-DE" sz="1600" b="1" kern="1200" dirty="0">
                          <a:solidFill>
                            <a:schemeClr val="dk1"/>
                          </a:solidFill>
                          <a:effectLst/>
                          <a:latin typeface="+mn-lt"/>
                          <a:ea typeface="+mn-ea"/>
                          <a:cs typeface="+mn-cs"/>
                        </a:rPr>
                        <a:t>Relative Zeitangabe </a:t>
                      </a:r>
                    </a:p>
                  </a:txBody>
                  <a:tcPr marL="68580" marR="68580" marT="0" marB="0"/>
                </a:tc>
                <a:tc>
                  <a:txBody>
                    <a:bodyPr/>
                    <a:lstStyle/>
                    <a:p>
                      <a:pPr>
                        <a:lnSpc>
                          <a:spcPct val="107000"/>
                        </a:lnSpc>
                        <a:spcAft>
                          <a:spcPts val="0"/>
                        </a:spcAft>
                      </a:pPr>
                      <a:r>
                        <a:rPr lang="de-DE" sz="1200" dirty="0">
                          <a:effectLst/>
                        </a:rPr>
                        <a:t> </a:t>
                      </a:r>
                      <a:endParaRPr lang="de-D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1099078"/>
                  </a:ext>
                </a:extLst>
              </a:tr>
            </a:tbl>
          </a:graphicData>
        </a:graphic>
      </p:graphicFrame>
    </p:spTree>
    <p:extLst>
      <p:ext uri="{BB962C8B-B14F-4D97-AF65-F5344CB8AC3E}">
        <p14:creationId xmlns:p14="http://schemas.microsoft.com/office/powerpoint/2010/main" val="3276034225"/>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323</Words>
  <Application>Microsoft Office PowerPoint</Application>
  <PresentationFormat>Širokoúhlá obrazovka</PresentationFormat>
  <Paragraphs>48</Paragraphs>
  <Slides>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vt:i4>
      </vt:variant>
    </vt:vector>
  </HeadingPairs>
  <TitlesOfParts>
    <vt:vector size="8" baseType="lpstr">
      <vt:lpstr>Arial</vt:lpstr>
      <vt:lpstr>Calibri</vt:lpstr>
      <vt:lpstr>Calibri Light</vt:lpstr>
      <vt:lpstr>Georgia</vt:lpstr>
      <vt:lpstr>Motiv Office</vt:lpstr>
      <vt:lpstr>Prezentace aplikace PowerPoint</vt:lpstr>
      <vt:lpstr>Wortarten, die zeitliche Beziehungen angeben</vt:lpstr>
      <vt:lpstr>Welche Arten zeitlicher Beziehungen gibt es? Für die fettgedruckten gibt es Beispiele im Beatles-Text.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Klára Tschek</dc:creator>
  <cp:lastModifiedBy>Klára Tschek</cp:lastModifiedBy>
  <cp:revision>3</cp:revision>
  <dcterms:created xsi:type="dcterms:W3CDTF">2021-11-08T09:34:11Z</dcterms:created>
  <dcterms:modified xsi:type="dcterms:W3CDTF">2021-11-08T10:19:01Z</dcterms:modified>
</cp:coreProperties>
</file>