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3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1B2C0A-7033-4A07-8BE2-9EACF052EB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6D433E3-F48A-421A-8184-029C1393ADA9}">
      <dgm:prSet/>
      <dgm:spPr/>
      <dgm:t>
        <a:bodyPr/>
        <a:lstStyle/>
        <a:p>
          <a:r>
            <a:rPr lang="de-DE" b="0" i="0"/>
            <a:t>Das Wetter war schlecht. Der Urlaub war sehr schön. (obwohl, trotz, trotzdem)</a:t>
          </a:r>
          <a:endParaRPr lang="en-US"/>
        </a:p>
      </dgm:t>
    </dgm:pt>
    <dgm:pt modelId="{E95DE39E-4843-48D4-B54D-991955B8FD38}" type="parTrans" cxnId="{1B71DFF0-5BF6-4F9A-862A-5E2C81F8EB27}">
      <dgm:prSet/>
      <dgm:spPr/>
      <dgm:t>
        <a:bodyPr/>
        <a:lstStyle/>
        <a:p>
          <a:endParaRPr lang="en-US"/>
        </a:p>
      </dgm:t>
    </dgm:pt>
    <dgm:pt modelId="{53DBD57B-40B8-4AE5-80D2-2C32638E3083}" type="sibTrans" cxnId="{1B71DFF0-5BF6-4F9A-862A-5E2C81F8EB27}">
      <dgm:prSet/>
      <dgm:spPr/>
      <dgm:t>
        <a:bodyPr/>
        <a:lstStyle/>
        <a:p>
          <a:endParaRPr lang="en-US"/>
        </a:p>
      </dgm:t>
    </dgm:pt>
    <dgm:pt modelId="{30FAC351-E826-480B-8B00-CBC03B53EC51}">
      <dgm:prSet/>
      <dgm:spPr/>
      <dgm:t>
        <a:bodyPr/>
        <a:lstStyle/>
        <a:p>
          <a:r>
            <a:rPr lang="de-DE" b="0" i="0"/>
            <a:t>Es regnet. Ich bleibe zu Hause. (wenn, bei)</a:t>
          </a:r>
          <a:endParaRPr lang="en-US"/>
        </a:p>
      </dgm:t>
    </dgm:pt>
    <dgm:pt modelId="{FB9BC7C1-F1D8-451B-9FA1-8930C3FB66B3}" type="parTrans" cxnId="{C61AC742-A06E-4AC7-8711-18DC5BCB87E0}">
      <dgm:prSet/>
      <dgm:spPr/>
      <dgm:t>
        <a:bodyPr/>
        <a:lstStyle/>
        <a:p>
          <a:endParaRPr lang="en-US"/>
        </a:p>
      </dgm:t>
    </dgm:pt>
    <dgm:pt modelId="{7563678F-AE08-4C41-A419-D4CA5977D055}" type="sibTrans" cxnId="{C61AC742-A06E-4AC7-8711-18DC5BCB87E0}">
      <dgm:prSet/>
      <dgm:spPr/>
      <dgm:t>
        <a:bodyPr/>
        <a:lstStyle/>
        <a:p>
          <a:endParaRPr lang="en-US"/>
        </a:p>
      </dgm:t>
    </dgm:pt>
    <dgm:pt modelId="{108FB730-5A76-41EB-B348-70552FEB816E}">
      <dgm:prSet/>
      <dgm:spPr/>
      <dgm:t>
        <a:bodyPr/>
        <a:lstStyle/>
        <a:p>
          <a:r>
            <a:rPr lang="de-DE" b="0" i="0"/>
            <a:t>Es hat geregnet. Wir sind zu Hause geblieben. (sodass, infolgedessen, darum)</a:t>
          </a:r>
          <a:endParaRPr lang="en-US"/>
        </a:p>
      </dgm:t>
    </dgm:pt>
    <dgm:pt modelId="{AA06A74C-07AF-4B95-ACA9-2F3B8AFDB260}" type="parTrans" cxnId="{77553642-AE07-4CAC-858C-15F9219BF673}">
      <dgm:prSet/>
      <dgm:spPr/>
      <dgm:t>
        <a:bodyPr/>
        <a:lstStyle/>
        <a:p>
          <a:endParaRPr lang="en-US"/>
        </a:p>
      </dgm:t>
    </dgm:pt>
    <dgm:pt modelId="{81BBA1B1-8475-4F2F-ADA3-A105312E7132}" type="sibTrans" cxnId="{77553642-AE07-4CAC-858C-15F9219BF673}">
      <dgm:prSet/>
      <dgm:spPr/>
      <dgm:t>
        <a:bodyPr/>
        <a:lstStyle/>
        <a:p>
          <a:endParaRPr lang="en-US"/>
        </a:p>
      </dgm:t>
    </dgm:pt>
    <dgm:pt modelId="{B0192580-8EFE-47F0-8D4D-8CED4FD8E3E9}" type="pres">
      <dgm:prSet presAssocID="{EF1B2C0A-7033-4A07-8BE2-9EACF052EBF4}" presName="linear" presStyleCnt="0">
        <dgm:presLayoutVars>
          <dgm:animLvl val="lvl"/>
          <dgm:resizeHandles val="exact"/>
        </dgm:presLayoutVars>
      </dgm:prSet>
      <dgm:spPr/>
    </dgm:pt>
    <dgm:pt modelId="{5017F739-03E8-4899-BC74-68F35F2641A3}" type="pres">
      <dgm:prSet presAssocID="{86D433E3-F48A-421A-8184-029C1393AD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8E2822-9948-4A77-9814-1870C5B54B84}" type="pres">
      <dgm:prSet presAssocID="{53DBD57B-40B8-4AE5-80D2-2C32638E3083}" presName="spacer" presStyleCnt="0"/>
      <dgm:spPr/>
    </dgm:pt>
    <dgm:pt modelId="{10650EE8-7887-4F1B-9321-1ADB453CBE95}" type="pres">
      <dgm:prSet presAssocID="{30FAC351-E826-480B-8B00-CBC03B53EC5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331D531-36CD-487A-815E-5FF9975B7079}" type="pres">
      <dgm:prSet presAssocID="{7563678F-AE08-4C41-A419-D4CA5977D055}" presName="spacer" presStyleCnt="0"/>
      <dgm:spPr/>
    </dgm:pt>
    <dgm:pt modelId="{8918409C-5206-4245-AD8F-B9310B77CD5B}" type="pres">
      <dgm:prSet presAssocID="{108FB730-5A76-41EB-B348-70552FEB816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ECC652A-D869-4CA0-81FD-E605DB00B58E}" type="presOf" srcId="{86D433E3-F48A-421A-8184-029C1393ADA9}" destId="{5017F739-03E8-4899-BC74-68F35F2641A3}" srcOrd="0" destOrd="0" presId="urn:microsoft.com/office/officeart/2005/8/layout/vList2"/>
    <dgm:cxn modelId="{2382BD61-C598-4DA9-AA7A-A4C740179CE1}" type="presOf" srcId="{EF1B2C0A-7033-4A07-8BE2-9EACF052EBF4}" destId="{B0192580-8EFE-47F0-8D4D-8CED4FD8E3E9}" srcOrd="0" destOrd="0" presId="urn:microsoft.com/office/officeart/2005/8/layout/vList2"/>
    <dgm:cxn modelId="{77553642-AE07-4CAC-858C-15F9219BF673}" srcId="{EF1B2C0A-7033-4A07-8BE2-9EACF052EBF4}" destId="{108FB730-5A76-41EB-B348-70552FEB816E}" srcOrd="2" destOrd="0" parTransId="{AA06A74C-07AF-4B95-ACA9-2F3B8AFDB260}" sibTransId="{81BBA1B1-8475-4F2F-ADA3-A105312E7132}"/>
    <dgm:cxn modelId="{C61AC742-A06E-4AC7-8711-18DC5BCB87E0}" srcId="{EF1B2C0A-7033-4A07-8BE2-9EACF052EBF4}" destId="{30FAC351-E826-480B-8B00-CBC03B53EC51}" srcOrd="1" destOrd="0" parTransId="{FB9BC7C1-F1D8-451B-9FA1-8930C3FB66B3}" sibTransId="{7563678F-AE08-4C41-A419-D4CA5977D055}"/>
    <dgm:cxn modelId="{55D57252-74B0-47E0-9206-7E2765DBB5C8}" type="presOf" srcId="{30FAC351-E826-480B-8B00-CBC03B53EC51}" destId="{10650EE8-7887-4F1B-9321-1ADB453CBE95}" srcOrd="0" destOrd="0" presId="urn:microsoft.com/office/officeart/2005/8/layout/vList2"/>
    <dgm:cxn modelId="{07CAAF97-5D98-47FC-B026-02236D6E8AE5}" type="presOf" srcId="{108FB730-5A76-41EB-B348-70552FEB816E}" destId="{8918409C-5206-4245-AD8F-B9310B77CD5B}" srcOrd="0" destOrd="0" presId="urn:microsoft.com/office/officeart/2005/8/layout/vList2"/>
    <dgm:cxn modelId="{1B71DFF0-5BF6-4F9A-862A-5E2C81F8EB27}" srcId="{EF1B2C0A-7033-4A07-8BE2-9EACF052EBF4}" destId="{86D433E3-F48A-421A-8184-029C1393ADA9}" srcOrd="0" destOrd="0" parTransId="{E95DE39E-4843-48D4-B54D-991955B8FD38}" sibTransId="{53DBD57B-40B8-4AE5-80D2-2C32638E3083}"/>
    <dgm:cxn modelId="{7FD48DE3-91AF-4859-A8FF-99FAFECD258D}" type="presParOf" srcId="{B0192580-8EFE-47F0-8D4D-8CED4FD8E3E9}" destId="{5017F739-03E8-4899-BC74-68F35F2641A3}" srcOrd="0" destOrd="0" presId="urn:microsoft.com/office/officeart/2005/8/layout/vList2"/>
    <dgm:cxn modelId="{43C1D1B3-8734-4167-82CF-137967E02A22}" type="presParOf" srcId="{B0192580-8EFE-47F0-8D4D-8CED4FD8E3E9}" destId="{1A8E2822-9948-4A77-9814-1870C5B54B84}" srcOrd="1" destOrd="0" presId="urn:microsoft.com/office/officeart/2005/8/layout/vList2"/>
    <dgm:cxn modelId="{05DF7567-6F75-4B89-B68B-52CEBB5523FF}" type="presParOf" srcId="{B0192580-8EFE-47F0-8D4D-8CED4FD8E3E9}" destId="{10650EE8-7887-4F1B-9321-1ADB453CBE95}" srcOrd="2" destOrd="0" presId="urn:microsoft.com/office/officeart/2005/8/layout/vList2"/>
    <dgm:cxn modelId="{6CEBFD30-9DFE-41A9-9FD8-8BCB44144246}" type="presParOf" srcId="{B0192580-8EFE-47F0-8D4D-8CED4FD8E3E9}" destId="{F331D531-36CD-487A-815E-5FF9975B7079}" srcOrd="3" destOrd="0" presId="urn:microsoft.com/office/officeart/2005/8/layout/vList2"/>
    <dgm:cxn modelId="{774E8222-27A3-4A03-80F6-500CFA6DC1B7}" type="presParOf" srcId="{B0192580-8EFE-47F0-8D4D-8CED4FD8E3E9}" destId="{8918409C-5206-4245-AD8F-B9310B77CD5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7F739-03E8-4899-BC74-68F35F2641A3}">
      <dsp:nvSpPr>
        <dsp:cNvPr id="0" name=""/>
        <dsp:cNvSpPr/>
      </dsp:nvSpPr>
      <dsp:spPr>
        <a:xfrm>
          <a:off x="0" y="14075"/>
          <a:ext cx="5962720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b="0" i="0" kern="1200"/>
            <a:t>Das Wetter war schlecht. Der Urlaub war sehr schön. (obwohl, trotz, trotzdem)</a:t>
          </a:r>
          <a:endParaRPr lang="en-US" sz="2900" kern="1200"/>
        </a:p>
      </dsp:txBody>
      <dsp:txXfrm>
        <a:off x="77847" y="91922"/>
        <a:ext cx="5807026" cy="1439016"/>
      </dsp:txXfrm>
    </dsp:sp>
    <dsp:sp modelId="{10650EE8-7887-4F1B-9321-1ADB453CBE95}">
      <dsp:nvSpPr>
        <dsp:cNvPr id="0" name=""/>
        <dsp:cNvSpPr/>
      </dsp:nvSpPr>
      <dsp:spPr>
        <a:xfrm>
          <a:off x="0" y="1692306"/>
          <a:ext cx="5962720" cy="159471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b="0" i="0" kern="1200"/>
            <a:t>Es regnet. Ich bleibe zu Hause. (wenn, bei)</a:t>
          </a:r>
          <a:endParaRPr lang="en-US" sz="2900" kern="1200"/>
        </a:p>
      </dsp:txBody>
      <dsp:txXfrm>
        <a:off x="77847" y="1770153"/>
        <a:ext cx="5807026" cy="1439016"/>
      </dsp:txXfrm>
    </dsp:sp>
    <dsp:sp modelId="{8918409C-5206-4245-AD8F-B9310B77CD5B}">
      <dsp:nvSpPr>
        <dsp:cNvPr id="0" name=""/>
        <dsp:cNvSpPr/>
      </dsp:nvSpPr>
      <dsp:spPr>
        <a:xfrm>
          <a:off x="0" y="3370536"/>
          <a:ext cx="5962720" cy="159471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b="0" i="0" kern="1200"/>
            <a:t>Es hat geregnet. Wir sind zu Hause geblieben. (sodass, infolgedessen, darum)</a:t>
          </a:r>
          <a:endParaRPr lang="en-US" sz="2900" kern="1200"/>
        </a:p>
      </dsp:txBody>
      <dsp:txXfrm>
        <a:off x="77847" y="3448383"/>
        <a:ext cx="5807026" cy="1439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3AD64-E2A3-FAF5-1D75-758958F4A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B9B167-6092-3ABF-E382-CF7ED3B00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614C2A-BCF2-4B92-0180-3A2ABFA94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D9964F-03E9-36E2-5595-B7DF74AD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71F1DE-4A9E-D81A-4C73-C46F2EE7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6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43D96-55F3-17B6-2CE3-7CC451B1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74835D-9089-6307-0810-6EA8EBF10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A8E508-5190-1BBF-AC3A-B02F9EC0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F9E434-B638-9289-0AB9-6BC771CB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A1134-AA05-47F5-B7F7-5256668A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63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55594D-B469-2131-208D-B83FCE804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81C1FE-FAB7-C451-B8CA-D9A69A0C2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77B62-C711-A0D5-87DB-0A2A8A15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3B8E90-58CC-E8EF-90B0-2A14C2CC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8F56F0-2F9F-F003-571B-FDE3DF4D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56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54B7C-C4E7-1FA5-53E5-76CEA9E3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C6CCF5-B0AD-4DD6-B907-8AA75EB68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517B2D-13BA-61B6-DE7F-78D9464D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902DE4-0B75-B1D4-A166-65FD880B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7D8B42-C54F-60AA-79A8-C975FC92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91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77AD1-F6EC-899B-5EC6-ACC963DBF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1EA897-F976-1652-B671-AE98A30A3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4137F4-E92A-8D8E-8B6F-C6267AFF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82751-EF28-0BC4-0028-BE5BB526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F08A0D-EB88-461C-615C-CA8CC5C3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96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289DE-FE7C-3A48-B730-D6F69245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D3E20-E1DA-D26C-D707-9D5824864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5B3F72-50FE-BFD3-28B8-2A7B5EABF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2366EE-8C47-5AFC-F0AD-9110DDA3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D74375-4458-512C-C913-041DD928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C286FB-B6F5-84E0-D942-1A6F85A8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83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88B0A-8938-B31F-E17D-DDB7E097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B339B5-EDC2-D6C7-432A-607DE7EF9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7EE4CB-99AC-BB19-D624-C7FB64D77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BA007-F11C-9317-FF30-897F26DE8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75BA55-A961-D505-ABF8-5E61F3F90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E72AC76-8C53-32D7-1992-6740231E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3B63B4-9095-E6EF-2063-B33C33B5B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53CAFE-8787-90AE-07B9-412A2C38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76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4A026-75EA-267D-B268-47365CB5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6A2210A-3C9E-95D7-206F-07BA38C1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6CAE50-50B6-29A4-BCD5-CC5947E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FE2139-F886-3D25-E9FD-5CFEA5F6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63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2E69CF-C192-A65E-F9FD-8F1EDFE02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3E160A0-1F31-E774-075D-7491288B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16B3DD-195F-B6C3-F82A-369C8749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75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30BC7-61D7-8176-ACA4-DE9A8270C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346521-1EB2-DF87-7D06-D7F38D0E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D155A7-A5CA-977C-439A-858699120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C53DAD-CE0B-8550-EE8D-13C8517F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375C7D-0B72-3639-7D27-4EDAA7812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3E64CC-D228-97B9-C59D-B75B32B4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13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36091-16B0-527F-C70F-8B305397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3E481F-D2A2-B671-5A85-2AD79D881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BF71D9-C83A-3AA5-17F4-B754105D5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2F61AD-3C29-D07E-584E-C78164F78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01202B-845C-4186-DC27-8BE71A82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E5EE30-319E-98A1-9932-B93A3A05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33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E90A99C-063E-281B-9EF7-558865A7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CD95ED-0750-66E4-3FF6-EB7FC4BBE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D57DE5-B149-C2E6-2732-0308DACEC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395056-B490-4464-94B2-38F3B4525588}" type="datetimeFigureOut">
              <a:rPr lang="de-DE" smtClean="0"/>
              <a:t>24.03.2025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D9A359-7E1E-2CF4-10F5-0ECF9E53D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DBC5E4-D062-A88A-E360-C88B66A9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5BF073-FEF7-4902-ABE7-65441DFDC5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52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itlich mann, der e-roller reitet | Premium-Foto">
            <a:extLst>
              <a:ext uri="{FF2B5EF4-FFF2-40B4-BE49-F238E27FC236}">
                <a16:creationId xmlns:a16="http://schemas.microsoft.com/office/drawing/2014/main" id="{79FDAE7C-DD7C-4A44-B8A2-C66658F31E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" r="5012" b="-2"/>
          <a:stretch/>
        </p:blipFill>
        <p:spPr bwMode="auto">
          <a:xfrm>
            <a:off x="5463334" y="599780"/>
            <a:ext cx="7715693" cy="565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13951040-0693-4277-B209-737E43D5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844" y="5242884"/>
            <a:ext cx="1570953" cy="54447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Grund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97CF4FC4-8E41-4B81-A16C-8D8B0A9F1DBC}"/>
              </a:ext>
            </a:extLst>
          </p:cNvPr>
          <p:cNvSpPr txBox="1">
            <a:spLocks/>
          </p:cNvSpPr>
          <p:nvPr/>
        </p:nvSpPr>
        <p:spPr>
          <a:xfrm>
            <a:off x="5537232" y="790459"/>
            <a:ext cx="2476052" cy="3614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Instrument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392654B4-239E-43BA-B921-2B51D34137A4}"/>
              </a:ext>
            </a:extLst>
          </p:cNvPr>
          <p:cNvSpPr txBox="1">
            <a:spLocks/>
          </p:cNvSpPr>
          <p:nvPr/>
        </p:nvSpPr>
        <p:spPr>
          <a:xfrm>
            <a:off x="3594240" y="4672885"/>
            <a:ext cx="3444234" cy="3959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Art (</a:t>
            </a:r>
            <a:r>
              <a:rPr lang="en-US" sz="4000" dirty="0" err="1"/>
              <a:t>modale</a:t>
            </a:r>
            <a:r>
              <a:rPr lang="en-US" sz="4000" dirty="0"/>
              <a:t> </a:t>
            </a:r>
            <a:r>
              <a:rPr lang="en-US" sz="4000" dirty="0" err="1"/>
              <a:t>Beziehung</a:t>
            </a:r>
            <a:r>
              <a:rPr lang="en-US" sz="4000" dirty="0"/>
              <a:t>) 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64CB445-6ECA-4E4C-80D1-8ECA51357631}"/>
              </a:ext>
            </a:extLst>
          </p:cNvPr>
          <p:cNvSpPr txBox="1">
            <a:spLocks/>
          </p:cNvSpPr>
          <p:nvPr/>
        </p:nvSpPr>
        <p:spPr>
          <a:xfrm>
            <a:off x="2967359" y="2831513"/>
            <a:ext cx="3199918" cy="3920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Konzessive</a:t>
            </a:r>
            <a:r>
              <a:rPr lang="en-US" sz="4000" dirty="0"/>
              <a:t> </a:t>
            </a:r>
            <a:r>
              <a:rPr lang="en-US" sz="4000" dirty="0" err="1"/>
              <a:t>Beziehung</a:t>
            </a:r>
            <a:endParaRPr lang="en-US" sz="4000" dirty="0"/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BA61AB79-C089-4C4C-82A5-C2CEA7DDA003}"/>
              </a:ext>
            </a:extLst>
          </p:cNvPr>
          <p:cNvSpPr txBox="1">
            <a:spLocks/>
          </p:cNvSpPr>
          <p:nvPr/>
        </p:nvSpPr>
        <p:spPr>
          <a:xfrm>
            <a:off x="964145" y="1986208"/>
            <a:ext cx="2072482" cy="5808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Bedingung</a:t>
            </a:r>
            <a:endParaRPr lang="en-US" sz="4000" dirty="0"/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B830AEF5-45A4-4690-947F-DF8E8E69E6C9}"/>
              </a:ext>
            </a:extLst>
          </p:cNvPr>
          <p:cNvSpPr txBox="1">
            <a:spLocks/>
          </p:cNvSpPr>
          <p:nvPr/>
        </p:nvSpPr>
        <p:spPr>
          <a:xfrm>
            <a:off x="878965" y="3526401"/>
            <a:ext cx="2994712" cy="5444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Konsequenz</a:t>
            </a:r>
            <a:endParaRPr lang="en-US" dirty="0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8A9FACF1-E831-41DA-9F37-F156879FE181}"/>
              </a:ext>
            </a:extLst>
          </p:cNvPr>
          <p:cNvSpPr txBox="1">
            <a:spLocks/>
          </p:cNvSpPr>
          <p:nvPr/>
        </p:nvSpPr>
        <p:spPr>
          <a:xfrm>
            <a:off x="2273718" y="1246693"/>
            <a:ext cx="3650278" cy="7941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Ziel</a:t>
            </a:r>
            <a:r>
              <a:rPr lang="en-US" sz="4000" dirty="0"/>
              <a:t> / </a:t>
            </a:r>
            <a:r>
              <a:rPr lang="en-US" sz="4000" dirty="0" err="1"/>
              <a:t>Zweck</a:t>
            </a:r>
            <a:r>
              <a:rPr lang="en-US" sz="4000" dirty="0"/>
              <a:t> 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778E0F0-9CE7-46A6-A7D7-D1A61FD95676}"/>
              </a:ext>
            </a:extLst>
          </p:cNvPr>
          <p:cNvSpPr txBox="1">
            <a:spLocks/>
          </p:cNvSpPr>
          <p:nvPr/>
        </p:nvSpPr>
        <p:spPr>
          <a:xfrm>
            <a:off x="826604" y="6124723"/>
            <a:ext cx="3444234" cy="3959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Gegensatz</a:t>
            </a:r>
            <a:r>
              <a:rPr lang="en-US" sz="4000" dirty="0"/>
              <a:t>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9329964-9C50-4AD1-884A-AFA7551DD1E1}"/>
              </a:ext>
            </a:extLst>
          </p:cNvPr>
          <p:cNvSpPr txBox="1"/>
          <p:nvPr/>
        </p:nvSpPr>
        <p:spPr>
          <a:xfrm>
            <a:off x="8013283" y="305903"/>
            <a:ext cx="3575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Brush Script MT" panose="03060802040406070304" pitchFamily="66" charset="0"/>
              </a:rPr>
              <a:t>Peter fährt mit einem Elektroroller . </a:t>
            </a:r>
          </a:p>
        </p:txBody>
      </p:sp>
    </p:spTree>
    <p:extLst>
      <p:ext uri="{BB962C8B-B14F-4D97-AF65-F5344CB8AC3E}">
        <p14:creationId xmlns:p14="http://schemas.microsoft.com/office/powerpoint/2010/main" val="88890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2428C-173F-4580-8613-D76A828F0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de-DE" sz="3700"/>
              <a:t>Konnektoren und Satzverbindungen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435D34A-5BE4-46DB-9ED8-1DC036E889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07705" y="1014154"/>
          <a:ext cx="596272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22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Brush Script MT</vt:lpstr>
      <vt:lpstr>Office</vt:lpstr>
      <vt:lpstr>Grund</vt:lpstr>
      <vt:lpstr>Konnektoren und Satzverbindungen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Klara Tschek</dc:creator>
  <cp:lastModifiedBy>Klara Tschek</cp:lastModifiedBy>
  <cp:revision>1</cp:revision>
  <dcterms:created xsi:type="dcterms:W3CDTF">2025-03-24T19:49:51Z</dcterms:created>
  <dcterms:modified xsi:type="dcterms:W3CDTF">2025-03-24T19:51:21Z</dcterms:modified>
</cp:coreProperties>
</file>