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olková Alexandra" initials="HA" lastIdx="5" clrIdx="0">
    <p:extLst>
      <p:ext uri="{19B8F6BF-5375-455C-9EA6-DF929625EA0E}">
        <p15:presenceInfo xmlns:p15="http://schemas.microsoft.com/office/powerpoint/2012/main" userId="Homolková Alexan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5T19:34:57.311" idx="1">
    <p:pos x="5827" y="2473"/>
    <p:text>o</p:text>
    <p:extLst>
      <p:ext uri="{C676402C-5697-4E1C-873F-D02D1690AC5C}">
        <p15:threadingInfo xmlns:p15="http://schemas.microsoft.com/office/powerpoint/2012/main" timeZoneBias="-120"/>
      </p:ext>
    </p:extLst>
  </p:cm>
  <p:cm authorId="1" dt="2020-08-15T19:35:58.098" idx="2">
    <p:pos x="5827" y="2609"/>
    <p:text>vždy nárok na úpravu podmínek zkoušky pro žáky se speciálními vzdělávacími potřebami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1" dt="2020-08-15T19:38:07.537" idx="3">
    <p:pos x="5844" y="3151"/>
    <p:text>nejsou vždy respektovány odlišné potřeby žáku se sluchovým postižením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5T20:35:56.345" idx="5">
    <p:pos x="4147" y="2942"/>
    <p:text>také zjišťuje spokojenost žáků: 30 % českých žáků uvedlo, že je vystaveno nebhodnému chování ze strany spolužáků nejméně několikrát měsíčně https://www.csicr.cz/Prave-menu/Mezinarodni-setreni/PISA/Narodni-zpravy/Mezinarodni-setreni-PISA-2018-Narodni-zprava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D9A87-3BD0-452D-81B8-06F715F3FE5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DBC80B9-AB1A-4D80-B4C1-520F0A707E3F}">
      <dgm:prSet phldrT="[Text]"/>
      <dgm:spPr/>
      <dgm:t>
        <a:bodyPr/>
        <a:lstStyle/>
        <a:p>
          <a:r>
            <a:rPr lang="cs-CZ" dirty="0"/>
            <a:t>Státní část maturity</a:t>
          </a:r>
        </a:p>
      </dgm:t>
    </dgm:pt>
    <dgm:pt modelId="{3948D5C8-696D-4E02-A4FC-843605076C68}" type="parTrans" cxnId="{78A86060-22D2-4F88-8F85-30B80D9AD1A3}">
      <dgm:prSet/>
      <dgm:spPr/>
      <dgm:t>
        <a:bodyPr/>
        <a:lstStyle/>
        <a:p>
          <a:endParaRPr lang="cs-CZ"/>
        </a:p>
      </dgm:t>
    </dgm:pt>
    <dgm:pt modelId="{C0864510-78D3-41FA-AB6A-7D0C5A980303}" type="sibTrans" cxnId="{78A86060-22D2-4F88-8F85-30B80D9AD1A3}">
      <dgm:prSet/>
      <dgm:spPr/>
      <dgm:t>
        <a:bodyPr/>
        <a:lstStyle/>
        <a:p>
          <a:endParaRPr lang="cs-CZ"/>
        </a:p>
      </dgm:t>
    </dgm:pt>
    <dgm:pt modelId="{5292E5E2-17E7-48D1-9D97-16B8EA7181FE}">
      <dgm:prSet phldrT="[Text]"/>
      <dgm:spPr/>
      <dgm:t>
        <a:bodyPr/>
        <a:lstStyle/>
        <a:p>
          <a:r>
            <a:rPr lang="cs-CZ" dirty="0"/>
            <a:t>Plošné příjímací testy na střední školy</a:t>
          </a:r>
        </a:p>
      </dgm:t>
    </dgm:pt>
    <dgm:pt modelId="{9A19BA8A-A406-4C5E-AE72-CE0DA937909E}" type="parTrans" cxnId="{5D1D82FD-3E35-4F1A-9CB5-54B3B832DE49}">
      <dgm:prSet/>
      <dgm:spPr/>
      <dgm:t>
        <a:bodyPr/>
        <a:lstStyle/>
        <a:p>
          <a:endParaRPr lang="cs-CZ"/>
        </a:p>
      </dgm:t>
    </dgm:pt>
    <dgm:pt modelId="{B2EDCF04-1969-45D6-920A-47DA666DADFE}" type="sibTrans" cxnId="{5D1D82FD-3E35-4F1A-9CB5-54B3B832DE49}">
      <dgm:prSet/>
      <dgm:spPr/>
      <dgm:t>
        <a:bodyPr/>
        <a:lstStyle/>
        <a:p>
          <a:endParaRPr lang="cs-CZ"/>
        </a:p>
      </dgm:t>
    </dgm:pt>
    <dgm:pt modelId="{3D15A74E-3129-43BA-93CB-54C6BD0AE0F5}">
      <dgm:prSet phldrT="[Text]"/>
      <dgm:spPr/>
      <dgm:t>
        <a:bodyPr/>
        <a:lstStyle/>
        <a:p>
          <a:r>
            <a:rPr lang="cs-CZ" dirty="0"/>
            <a:t>Jednotná závěrečná zkouška učňovských oborů</a:t>
          </a:r>
        </a:p>
      </dgm:t>
    </dgm:pt>
    <dgm:pt modelId="{0491F646-EA05-41AD-A1E6-BD84944E8B39}" type="parTrans" cxnId="{FA867B94-0FEC-4E58-B0FF-84821BD119BC}">
      <dgm:prSet/>
      <dgm:spPr/>
      <dgm:t>
        <a:bodyPr/>
        <a:lstStyle/>
        <a:p>
          <a:endParaRPr lang="cs-CZ"/>
        </a:p>
      </dgm:t>
    </dgm:pt>
    <dgm:pt modelId="{C771C40B-1E89-46E4-A2D8-0DE107F0A717}" type="sibTrans" cxnId="{FA867B94-0FEC-4E58-B0FF-84821BD119BC}">
      <dgm:prSet/>
      <dgm:spPr/>
      <dgm:t>
        <a:bodyPr/>
        <a:lstStyle/>
        <a:p>
          <a:endParaRPr lang="cs-CZ"/>
        </a:p>
      </dgm:t>
    </dgm:pt>
    <dgm:pt modelId="{421E0B15-C0CD-4014-B9EF-C842EDAE9BF6}" type="pres">
      <dgm:prSet presAssocID="{D5AD9A87-3BD0-452D-81B8-06F715F3FE58}" presName="compositeShape" presStyleCnt="0">
        <dgm:presLayoutVars>
          <dgm:chMax val="7"/>
          <dgm:dir/>
          <dgm:resizeHandles val="exact"/>
        </dgm:presLayoutVars>
      </dgm:prSet>
      <dgm:spPr/>
    </dgm:pt>
    <dgm:pt modelId="{1BAABD56-A3E0-4A40-B8D4-C2DAC490D2EA}" type="pres">
      <dgm:prSet presAssocID="{ADBC80B9-AB1A-4D80-B4C1-520F0A707E3F}" presName="circ1" presStyleLbl="vennNode1" presStyleIdx="0" presStyleCnt="3"/>
      <dgm:spPr/>
    </dgm:pt>
    <dgm:pt modelId="{58BB2C92-2966-42DE-9B4F-E8AD21F78FFC}" type="pres">
      <dgm:prSet presAssocID="{ADBC80B9-AB1A-4D80-B4C1-520F0A707E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FA1D41-47E7-4B43-9A4B-1385137A92F6}" type="pres">
      <dgm:prSet presAssocID="{5292E5E2-17E7-48D1-9D97-16B8EA7181FE}" presName="circ2" presStyleLbl="vennNode1" presStyleIdx="1" presStyleCnt="3"/>
      <dgm:spPr/>
    </dgm:pt>
    <dgm:pt modelId="{0CD357BC-59B1-43A8-860A-4AEF0D14488E}" type="pres">
      <dgm:prSet presAssocID="{5292E5E2-17E7-48D1-9D97-16B8EA7181F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A45C054-303A-421A-8450-FD60DCC70FF7}" type="pres">
      <dgm:prSet presAssocID="{3D15A74E-3129-43BA-93CB-54C6BD0AE0F5}" presName="circ3" presStyleLbl="vennNode1" presStyleIdx="2" presStyleCnt="3"/>
      <dgm:spPr/>
    </dgm:pt>
    <dgm:pt modelId="{96906490-273F-4EFA-93BA-B977640BD791}" type="pres">
      <dgm:prSet presAssocID="{3D15A74E-3129-43BA-93CB-54C6BD0AE0F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A89E61C-B219-4559-9BD4-00E4D530D9D7}" type="presOf" srcId="{ADBC80B9-AB1A-4D80-B4C1-520F0A707E3F}" destId="{58BB2C92-2966-42DE-9B4F-E8AD21F78FFC}" srcOrd="1" destOrd="0" presId="urn:microsoft.com/office/officeart/2005/8/layout/venn1"/>
    <dgm:cxn modelId="{7D9FC728-3A1E-4035-A47A-FA5E3CC9B324}" type="presOf" srcId="{3D15A74E-3129-43BA-93CB-54C6BD0AE0F5}" destId="{96906490-273F-4EFA-93BA-B977640BD791}" srcOrd="1" destOrd="0" presId="urn:microsoft.com/office/officeart/2005/8/layout/venn1"/>
    <dgm:cxn modelId="{1437FF5C-999F-4875-BBB7-DC8337C02D43}" type="presOf" srcId="{5292E5E2-17E7-48D1-9D97-16B8EA7181FE}" destId="{0CD357BC-59B1-43A8-860A-4AEF0D14488E}" srcOrd="1" destOrd="0" presId="urn:microsoft.com/office/officeart/2005/8/layout/venn1"/>
    <dgm:cxn modelId="{78A86060-22D2-4F88-8F85-30B80D9AD1A3}" srcId="{D5AD9A87-3BD0-452D-81B8-06F715F3FE58}" destId="{ADBC80B9-AB1A-4D80-B4C1-520F0A707E3F}" srcOrd="0" destOrd="0" parTransId="{3948D5C8-696D-4E02-A4FC-843605076C68}" sibTransId="{C0864510-78D3-41FA-AB6A-7D0C5A980303}"/>
    <dgm:cxn modelId="{6E3E2865-98B5-4A17-957C-C41036266CA9}" type="presOf" srcId="{ADBC80B9-AB1A-4D80-B4C1-520F0A707E3F}" destId="{1BAABD56-A3E0-4A40-B8D4-C2DAC490D2EA}" srcOrd="0" destOrd="0" presId="urn:microsoft.com/office/officeart/2005/8/layout/venn1"/>
    <dgm:cxn modelId="{99D57C75-FE5E-45B3-A871-1606CAB41E0B}" type="presOf" srcId="{3D15A74E-3129-43BA-93CB-54C6BD0AE0F5}" destId="{DA45C054-303A-421A-8450-FD60DCC70FF7}" srcOrd="0" destOrd="0" presId="urn:microsoft.com/office/officeart/2005/8/layout/venn1"/>
    <dgm:cxn modelId="{FA867B94-0FEC-4E58-B0FF-84821BD119BC}" srcId="{D5AD9A87-3BD0-452D-81B8-06F715F3FE58}" destId="{3D15A74E-3129-43BA-93CB-54C6BD0AE0F5}" srcOrd="2" destOrd="0" parTransId="{0491F646-EA05-41AD-A1E6-BD84944E8B39}" sibTransId="{C771C40B-1E89-46E4-A2D8-0DE107F0A717}"/>
    <dgm:cxn modelId="{94FEABCB-49C5-4F87-A992-F380F496E52F}" type="presOf" srcId="{D5AD9A87-3BD0-452D-81B8-06F715F3FE58}" destId="{421E0B15-C0CD-4014-B9EF-C842EDAE9BF6}" srcOrd="0" destOrd="0" presId="urn:microsoft.com/office/officeart/2005/8/layout/venn1"/>
    <dgm:cxn modelId="{C318EDDB-E954-49AD-B50D-3FD5E1659A84}" type="presOf" srcId="{5292E5E2-17E7-48D1-9D97-16B8EA7181FE}" destId="{15FA1D41-47E7-4B43-9A4B-1385137A92F6}" srcOrd="0" destOrd="0" presId="urn:microsoft.com/office/officeart/2005/8/layout/venn1"/>
    <dgm:cxn modelId="{5D1D82FD-3E35-4F1A-9CB5-54B3B832DE49}" srcId="{D5AD9A87-3BD0-452D-81B8-06F715F3FE58}" destId="{5292E5E2-17E7-48D1-9D97-16B8EA7181FE}" srcOrd="1" destOrd="0" parTransId="{9A19BA8A-A406-4C5E-AE72-CE0DA937909E}" sibTransId="{B2EDCF04-1969-45D6-920A-47DA666DADFE}"/>
    <dgm:cxn modelId="{6BE4E9D5-2F35-4C42-BDA7-C697565AB45F}" type="presParOf" srcId="{421E0B15-C0CD-4014-B9EF-C842EDAE9BF6}" destId="{1BAABD56-A3E0-4A40-B8D4-C2DAC490D2EA}" srcOrd="0" destOrd="0" presId="urn:microsoft.com/office/officeart/2005/8/layout/venn1"/>
    <dgm:cxn modelId="{8CEC34A8-E846-45F6-8402-F6A411BF8701}" type="presParOf" srcId="{421E0B15-C0CD-4014-B9EF-C842EDAE9BF6}" destId="{58BB2C92-2966-42DE-9B4F-E8AD21F78FFC}" srcOrd="1" destOrd="0" presId="urn:microsoft.com/office/officeart/2005/8/layout/venn1"/>
    <dgm:cxn modelId="{C1E9B161-BE87-4E4B-8885-2235967585D3}" type="presParOf" srcId="{421E0B15-C0CD-4014-B9EF-C842EDAE9BF6}" destId="{15FA1D41-47E7-4B43-9A4B-1385137A92F6}" srcOrd="2" destOrd="0" presId="urn:microsoft.com/office/officeart/2005/8/layout/venn1"/>
    <dgm:cxn modelId="{6C40861D-B7EA-4C87-AC83-0AFE80E609AD}" type="presParOf" srcId="{421E0B15-C0CD-4014-B9EF-C842EDAE9BF6}" destId="{0CD357BC-59B1-43A8-860A-4AEF0D14488E}" srcOrd="3" destOrd="0" presId="urn:microsoft.com/office/officeart/2005/8/layout/venn1"/>
    <dgm:cxn modelId="{1724CF44-4332-4E83-BE0E-DA8B76A4BC22}" type="presParOf" srcId="{421E0B15-C0CD-4014-B9EF-C842EDAE9BF6}" destId="{DA45C054-303A-421A-8450-FD60DCC70FF7}" srcOrd="4" destOrd="0" presId="urn:microsoft.com/office/officeart/2005/8/layout/venn1"/>
    <dgm:cxn modelId="{ABA177CA-6BFB-49B9-AA5B-D2FB2BAB3114}" type="presParOf" srcId="{421E0B15-C0CD-4014-B9EF-C842EDAE9BF6}" destId="{96906490-273F-4EFA-93BA-B977640BD79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44093-915B-413D-89D6-5422BAF2110B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CF395C8-0067-45E4-B969-000000275465}">
      <dgm:prSet phldrT="[Text]"/>
      <dgm:spPr/>
      <dgm:t>
        <a:bodyPr/>
        <a:lstStyle/>
        <a:p>
          <a:r>
            <a:rPr lang="cs-CZ" dirty="0"/>
            <a:t>Nástroj systematického měření výsledků výuky</a:t>
          </a:r>
        </a:p>
      </dgm:t>
    </dgm:pt>
    <dgm:pt modelId="{6D8CA830-828E-48C7-B84F-63EE46DEFF43}" type="parTrans" cxnId="{66505ECA-40F5-49E3-B6D6-A759E0188CEB}">
      <dgm:prSet/>
      <dgm:spPr/>
      <dgm:t>
        <a:bodyPr/>
        <a:lstStyle/>
        <a:p>
          <a:endParaRPr lang="cs-CZ"/>
        </a:p>
      </dgm:t>
    </dgm:pt>
    <dgm:pt modelId="{D767931D-6B4F-4CAC-92E3-7DA6423C284E}" type="sibTrans" cxnId="{66505ECA-40F5-49E3-B6D6-A759E0188CEB}">
      <dgm:prSet/>
      <dgm:spPr/>
      <dgm:t>
        <a:bodyPr/>
        <a:lstStyle/>
        <a:p>
          <a:endParaRPr lang="cs-CZ"/>
        </a:p>
      </dgm:t>
    </dgm:pt>
    <dgm:pt modelId="{45FD3F85-3FB5-480A-A927-F5633982ED66}">
      <dgm:prSet phldrT="[Text]"/>
      <dgm:spPr/>
      <dgm:t>
        <a:bodyPr/>
        <a:lstStyle/>
        <a:p>
          <a:r>
            <a:rPr lang="cs-CZ" b="0" i="0" dirty="0"/>
            <a:t>platí jasná a předem stanovená pravidla</a:t>
          </a:r>
          <a:endParaRPr lang="cs-CZ" dirty="0"/>
        </a:p>
      </dgm:t>
    </dgm:pt>
    <dgm:pt modelId="{5D2C339F-441B-4D5C-A659-C04486C6BF76}" type="parTrans" cxnId="{8604CB2F-C3A1-4110-A6AE-8C3EF666B915}">
      <dgm:prSet/>
      <dgm:spPr/>
      <dgm:t>
        <a:bodyPr/>
        <a:lstStyle/>
        <a:p>
          <a:endParaRPr lang="cs-CZ"/>
        </a:p>
      </dgm:t>
    </dgm:pt>
    <dgm:pt modelId="{CE44E34F-AE58-49DE-864C-42E47DD94D92}" type="sibTrans" cxnId="{8604CB2F-C3A1-4110-A6AE-8C3EF666B915}">
      <dgm:prSet/>
      <dgm:spPr/>
      <dgm:t>
        <a:bodyPr/>
        <a:lstStyle/>
        <a:p>
          <a:endParaRPr lang="cs-CZ"/>
        </a:p>
      </dgm:t>
    </dgm:pt>
    <dgm:pt modelId="{7F52EB0A-C6DC-4EAB-A8AF-67F6E4CCF8B0}">
      <dgm:prSet phldrT="[Text]"/>
      <dgm:spPr/>
      <dgm:t>
        <a:bodyPr/>
        <a:lstStyle/>
        <a:p>
          <a:r>
            <a:rPr lang="cs-CZ" dirty="0"/>
            <a:t>Didaktické testy</a:t>
          </a:r>
        </a:p>
      </dgm:t>
    </dgm:pt>
    <dgm:pt modelId="{626162BA-0A05-44A9-93B0-7A7F7139122E}" type="parTrans" cxnId="{E857810E-78FC-47B2-AE74-8E2D82D16FDB}">
      <dgm:prSet/>
      <dgm:spPr/>
      <dgm:t>
        <a:bodyPr/>
        <a:lstStyle/>
        <a:p>
          <a:endParaRPr lang="cs-CZ"/>
        </a:p>
      </dgm:t>
    </dgm:pt>
    <dgm:pt modelId="{C8DCB70D-C2EB-421E-A417-25371A5148C4}" type="sibTrans" cxnId="{E857810E-78FC-47B2-AE74-8E2D82D16FDB}">
      <dgm:prSet/>
      <dgm:spPr/>
      <dgm:t>
        <a:bodyPr/>
        <a:lstStyle/>
        <a:p>
          <a:endParaRPr lang="cs-CZ"/>
        </a:p>
      </dgm:t>
    </dgm:pt>
    <dgm:pt modelId="{44EE18F1-95C0-4035-A39B-F00B932198E1}">
      <dgm:prSet phldrT="[Text]"/>
      <dgm:spPr/>
      <dgm:t>
        <a:bodyPr/>
        <a:lstStyle/>
        <a:p>
          <a:r>
            <a:rPr lang="cs-CZ" dirty="0"/>
            <a:t>Testové úlohy</a:t>
          </a:r>
        </a:p>
      </dgm:t>
    </dgm:pt>
    <dgm:pt modelId="{67A1742E-6A52-4810-A6BC-FFFBCA188150}" type="parTrans" cxnId="{72798795-271E-4F6C-B457-69ED95B84128}">
      <dgm:prSet/>
      <dgm:spPr/>
      <dgm:t>
        <a:bodyPr/>
        <a:lstStyle/>
        <a:p>
          <a:endParaRPr lang="cs-CZ"/>
        </a:p>
      </dgm:t>
    </dgm:pt>
    <dgm:pt modelId="{1DD4E055-8F35-49E1-B14D-494D490EF6FD}" type="sibTrans" cxnId="{72798795-271E-4F6C-B457-69ED95B84128}">
      <dgm:prSet/>
      <dgm:spPr/>
      <dgm:t>
        <a:bodyPr/>
        <a:lstStyle/>
        <a:p>
          <a:endParaRPr lang="cs-CZ"/>
        </a:p>
      </dgm:t>
    </dgm:pt>
    <dgm:pt modelId="{99ABF23D-8FF0-4518-91B6-8DF03403D7F9}" type="pres">
      <dgm:prSet presAssocID="{D7344093-915B-413D-89D6-5422BAF2110B}" presName="Name0" presStyleCnt="0">
        <dgm:presLayoutVars>
          <dgm:chMax val="4"/>
          <dgm:resizeHandles val="exact"/>
        </dgm:presLayoutVars>
      </dgm:prSet>
      <dgm:spPr/>
    </dgm:pt>
    <dgm:pt modelId="{A2DFB701-7C27-4FD1-9477-74D21D97A170}" type="pres">
      <dgm:prSet presAssocID="{D7344093-915B-413D-89D6-5422BAF2110B}" presName="ellipse" presStyleLbl="trBgShp" presStyleIdx="0" presStyleCnt="1"/>
      <dgm:spPr/>
    </dgm:pt>
    <dgm:pt modelId="{3B0AF65A-79A3-4B06-8E12-91A380A58C52}" type="pres">
      <dgm:prSet presAssocID="{D7344093-915B-413D-89D6-5422BAF2110B}" presName="arrow1" presStyleLbl="fgShp" presStyleIdx="0" presStyleCnt="1"/>
      <dgm:spPr/>
    </dgm:pt>
    <dgm:pt modelId="{2F4024D3-D361-4751-8541-C624D037F512}" type="pres">
      <dgm:prSet presAssocID="{D7344093-915B-413D-89D6-5422BAF2110B}" presName="rectangle" presStyleLbl="revTx" presStyleIdx="0" presStyleCnt="1">
        <dgm:presLayoutVars>
          <dgm:bulletEnabled val="1"/>
        </dgm:presLayoutVars>
      </dgm:prSet>
      <dgm:spPr/>
    </dgm:pt>
    <dgm:pt modelId="{1520171D-4BBA-46D8-A6BD-6B13C6B2B4BF}" type="pres">
      <dgm:prSet presAssocID="{45FD3F85-3FB5-480A-A927-F5633982ED66}" presName="item1" presStyleLbl="node1" presStyleIdx="0" presStyleCnt="3">
        <dgm:presLayoutVars>
          <dgm:bulletEnabled val="1"/>
        </dgm:presLayoutVars>
      </dgm:prSet>
      <dgm:spPr/>
    </dgm:pt>
    <dgm:pt modelId="{168D2F86-7D2A-455F-8A2B-FB1BDE664C9E}" type="pres">
      <dgm:prSet presAssocID="{44EE18F1-95C0-4035-A39B-F00B932198E1}" presName="item2" presStyleLbl="node1" presStyleIdx="1" presStyleCnt="3">
        <dgm:presLayoutVars>
          <dgm:bulletEnabled val="1"/>
        </dgm:presLayoutVars>
      </dgm:prSet>
      <dgm:spPr/>
    </dgm:pt>
    <dgm:pt modelId="{7C251357-2CEC-4B16-8B10-7AB6A152BA4F}" type="pres">
      <dgm:prSet presAssocID="{7F52EB0A-C6DC-4EAB-A8AF-67F6E4CCF8B0}" presName="item3" presStyleLbl="node1" presStyleIdx="2" presStyleCnt="3">
        <dgm:presLayoutVars>
          <dgm:bulletEnabled val="1"/>
        </dgm:presLayoutVars>
      </dgm:prSet>
      <dgm:spPr/>
    </dgm:pt>
    <dgm:pt modelId="{94EA39B3-8FD7-4C38-B4F7-F26E3C9319F4}" type="pres">
      <dgm:prSet presAssocID="{D7344093-915B-413D-89D6-5422BAF2110B}" presName="funnel" presStyleLbl="trAlignAcc1" presStyleIdx="0" presStyleCnt="1"/>
      <dgm:spPr/>
    </dgm:pt>
  </dgm:ptLst>
  <dgm:cxnLst>
    <dgm:cxn modelId="{E857810E-78FC-47B2-AE74-8E2D82D16FDB}" srcId="{D7344093-915B-413D-89D6-5422BAF2110B}" destId="{7F52EB0A-C6DC-4EAB-A8AF-67F6E4CCF8B0}" srcOrd="3" destOrd="0" parTransId="{626162BA-0A05-44A9-93B0-7A7F7139122E}" sibTransId="{C8DCB70D-C2EB-421E-A417-25371A5148C4}"/>
    <dgm:cxn modelId="{DA0BEE1F-94D2-4F00-ADB0-1D7FF18A6427}" type="presOf" srcId="{7F52EB0A-C6DC-4EAB-A8AF-67F6E4CCF8B0}" destId="{2F4024D3-D361-4751-8541-C624D037F512}" srcOrd="0" destOrd="0" presId="urn:microsoft.com/office/officeart/2005/8/layout/funnel1"/>
    <dgm:cxn modelId="{836E8826-0AC4-4C92-AFAA-6D5810ED0B31}" type="presOf" srcId="{D7344093-915B-413D-89D6-5422BAF2110B}" destId="{99ABF23D-8FF0-4518-91B6-8DF03403D7F9}" srcOrd="0" destOrd="0" presId="urn:microsoft.com/office/officeart/2005/8/layout/funnel1"/>
    <dgm:cxn modelId="{8604CB2F-C3A1-4110-A6AE-8C3EF666B915}" srcId="{D7344093-915B-413D-89D6-5422BAF2110B}" destId="{45FD3F85-3FB5-480A-A927-F5633982ED66}" srcOrd="1" destOrd="0" parTransId="{5D2C339F-441B-4D5C-A659-C04486C6BF76}" sibTransId="{CE44E34F-AE58-49DE-864C-42E47DD94D92}"/>
    <dgm:cxn modelId="{02E0D163-70BB-410A-AAB4-2471882BAC24}" type="presOf" srcId="{44EE18F1-95C0-4035-A39B-F00B932198E1}" destId="{1520171D-4BBA-46D8-A6BD-6B13C6B2B4BF}" srcOrd="0" destOrd="0" presId="urn:microsoft.com/office/officeart/2005/8/layout/funnel1"/>
    <dgm:cxn modelId="{B83E6147-A973-4205-9B95-1ADC8130F2E0}" type="presOf" srcId="{6CF395C8-0067-45E4-B969-000000275465}" destId="{7C251357-2CEC-4B16-8B10-7AB6A152BA4F}" srcOrd="0" destOrd="0" presId="urn:microsoft.com/office/officeart/2005/8/layout/funnel1"/>
    <dgm:cxn modelId="{E73E3B68-3BFF-4283-A2A7-07BBAC152901}" type="presOf" srcId="{45FD3F85-3FB5-480A-A927-F5633982ED66}" destId="{168D2F86-7D2A-455F-8A2B-FB1BDE664C9E}" srcOrd="0" destOrd="0" presId="urn:microsoft.com/office/officeart/2005/8/layout/funnel1"/>
    <dgm:cxn modelId="{72798795-271E-4F6C-B457-69ED95B84128}" srcId="{D7344093-915B-413D-89D6-5422BAF2110B}" destId="{44EE18F1-95C0-4035-A39B-F00B932198E1}" srcOrd="2" destOrd="0" parTransId="{67A1742E-6A52-4810-A6BC-FFFBCA188150}" sibTransId="{1DD4E055-8F35-49E1-B14D-494D490EF6FD}"/>
    <dgm:cxn modelId="{66505ECA-40F5-49E3-B6D6-A759E0188CEB}" srcId="{D7344093-915B-413D-89D6-5422BAF2110B}" destId="{6CF395C8-0067-45E4-B969-000000275465}" srcOrd="0" destOrd="0" parTransId="{6D8CA830-828E-48C7-B84F-63EE46DEFF43}" sibTransId="{D767931D-6B4F-4CAC-92E3-7DA6423C284E}"/>
    <dgm:cxn modelId="{FF705FA1-C3C4-4A01-8504-A689C722A496}" type="presParOf" srcId="{99ABF23D-8FF0-4518-91B6-8DF03403D7F9}" destId="{A2DFB701-7C27-4FD1-9477-74D21D97A170}" srcOrd="0" destOrd="0" presId="urn:microsoft.com/office/officeart/2005/8/layout/funnel1"/>
    <dgm:cxn modelId="{9B6D40F4-D6B6-42CD-97A9-D1E67112C951}" type="presParOf" srcId="{99ABF23D-8FF0-4518-91B6-8DF03403D7F9}" destId="{3B0AF65A-79A3-4B06-8E12-91A380A58C52}" srcOrd="1" destOrd="0" presId="urn:microsoft.com/office/officeart/2005/8/layout/funnel1"/>
    <dgm:cxn modelId="{0F5918AB-2709-478A-88C4-20E3B1E3CDE7}" type="presParOf" srcId="{99ABF23D-8FF0-4518-91B6-8DF03403D7F9}" destId="{2F4024D3-D361-4751-8541-C624D037F512}" srcOrd="2" destOrd="0" presId="urn:microsoft.com/office/officeart/2005/8/layout/funnel1"/>
    <dgm:cxn modelId="{0EB997F5-CEEF-4ED9-8A55-AB02F2B1DCD9}" type="presParOf" srcId="{99ABF23D-8FF0-4518-91B6-8DF03403D7F9}" destId="{1520171D-4BBA-46D8-A6BD-6B13C6B2B4BF}" srcOrd="3" destOrd="0" presId="urn:microsoft.com/office/officeart/2005/8/layout/funnel1"/>
    <dgm:cxn modelId="{FBAB911E-152C-4FF6-9BD7-ADF2A745FB79}" type="presParOf" srcId="{99ABF23D-8FF0-4518-91B6-8DF03403D7F9}" destId="{168D2F86-7D2A-455F-8A2B-FB1BDE664C9E}" srcOrd="4" destOrd="0" presId="urn:microsoft.com/office/officeart/2005/8/layout/funnel1"/>
    <dgm:cxn modelId="{8096C43A-E298-40C8-B753-F1770217D0D3}" type="presParOf" srcId="{99ABF23D-8FF0-4518-91B6-8DF03403D7F9}" destId="{7C251357-2CEC-4B16-8B10-7AB6A152BA4F}" srcOrd="5" destOrd="0" presId="urn:microsoft.com/office/officeart/2005/8/layout/funnel1"/>
    <dgm:cxn modelId="{587E606B-B16C-4A7E-B0BF-C1C22D9EAD69}" type="presParOf" srcId="{99ABF23D-8FF0-4518-91B6-8DF03403D7F9}" destId="{94EA39B3-8FD7-4C38-B4F7-F26E3C9319F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3D6866-0D5B-4317-B833-45289057C15A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FE4CA1-008C-490F-A5E8-B5C58DC21BE5}">
      <dgm:prSet phldrT="[Text]"/>
      <dgm:spPr/>
      <dgm:t>
        <a:bodyPr/>
        <a:lstStyle/>
        <a:p>
          <a:r>
            <a:rPr lang="cs-CZ" dirty="0"/>
            <a:t>TIMSS</a:t>
          </a:r>
        </a:p>
      </dgm:t>
    </dgm:pt>
    <dgm:pt modelId="{3A189FBA-4A3E-45B8-822B-11F9D951EF50}" type="parTrans" cxnId="{EFDBE1FD-1032-442F-B454-8175D05D7AEE}">
      <dgm:prSet/>
      <dgm:spPr/>
      <dgm:t>
        <a:bodyPr/>
        <a:lstStyle/>
        <a:p>
          <a:endParaRPr lang="cs-CZ"/>
        </a:p>
      </dgm:t>
    </dgm:pt>
    <dgm:pt modelId="{3E638892-E16D-4302-98A3-4F006B740B36}" type="sibTrans" cxnId="{EFDBE1FD-1032-442F-B454-8175D05D7AEE}">
      <dgm:prSet/>
      <dgm:spPr/>
      <dgm:t>
        <a:bodyPr/>
        <a:lstStyle/>
        <a:p>
          <a:endParaRPr lang="cs-CZ"/>
        </a:p>
      </dgm:t>
    </dgm:pt>
    <dgm:pt modelId="{DC5829B2-5EEA-4DEC-9EE2-041BB0DA2A71}">
      <dgm:prSet phldrT="[Text]"/>
      <dgm:spPr/>
      <dgm:t>
        <a:bodyPr/>
        <a:lstStyle/>
        <a:p>
          <a:r>
            <a:rPr lang="cs-CZ" dirty="0"/>
            <a:t>TIMSS</a:t>
          </a:r>
        </a:p>
      </dgm:t>
    </dgm:pt>
    <dgm:pt modelId="{13052CA8-430A-45C6-92FA-23FFAC1DF529}" type="parTrans" cxnId="{916A0117-B400-44CD-B797-F4114484C382}">
      <dgm:prSet/>
      <dgm:spPr/>
      <dgm:t>
        <a:bodyPr/>
        <a:lstStyle/>
        <a:p>
          <a:endParaRPr lang="cs-CZ"/>
        </a:p>
      </dgm:t>
    </dgm:pt>
    <dgm:pt modelId="{C0E7265E-3888-4241-A4F4-1431BE8605EF}" type="sibTrans" cxnId="{916A0117-B400-44CD-B797-F4114484C382}">
      <dgm:prSet/>
      <dgm:spPr/>
      <dgm:t>
        <a:bodyPr/>
        <a:lstStyle/>
        <a:p>
          <a:endParaRPr lang="cs-CZ"/>
        </a:p>
      </dgm:t>
    </dgm:pt>
    <dgm:pt modelId="{3D39B588-E4C9-43C2-9F7F-3F8F97CE8271}">
      <dgm:prSet phldrT="[Text]"/>
      <dgm:spPr/>
      <dgm:t>
        <a:bodyPr/>
        <a:lstStyle/>
        <a:p>
          <a:r>
            <a:rPr lang="cs-CZ" dirty="0"/>
            <a:t>ICILIS</a:t>
          </a:r>
        </a:p>
      </dgm:t>
    </dgm:pt>
    <dgm:pt modelId="{BD1F8B48-A24C-4B25-86ED-A86A9EB360CF}" type="parTrans" cxnId="{59F5454E-859A-4EAB-A30C-30263F060D41}">
      <dgm:prSet/>
      <dgm:spPr/>
      <dgm:t>
        <a:bodyPr/>
        <a:lstStyle/>
        <a:p>
          <a:endParaRPr lang="cs-CZ"/>
        </a:p>
      </dgm:t>
    </dgm:pt>
    <dgm:pt modelId="{05ADC467-CB02-41C2-A475-8ADF182DA2AD}" type="sibTrans" cxnId="{59F5454E-859A-4EAB-A30C-30263F060D41}">
      <dgm:prSet/>
      <dgm:spPr/>
      <dgm:t>
        <a:bodyPr/>
        <a:lstStyle/>
        <a:p>
          <a:endParaRPr lang="cs-CZ"/>
        </a:p>
      </dgm:t>
    </dgm:pt>
    <dgm:pt modelId="{27AFC2EF-AF22-4226-930A-002D92DD2594}">
      <dgm:prSet phldrT="[Text]"/>
      <dgm:spPr/>
      <dgm:t>
        <a:bodyPr/>
        <a:lstStyle/>
        <a:p>
          <a:r>
            <a:rPr lang="cs-CZ" dirty="0"/>
            <a:t>PISA</a:t>
          </a:r>
        </a:p>
        <a:p>
          <a:r>
            <a:rPr lang="cs-CZ" dirty="0"/>
            <a:t>PIRLS</a:t>
          </a:r>
        </a:p>
      </dgm:t>
    </dgm:pt>
    <dgm:pt modelId="{317930E8-EE93-4CAC-8814-05A260C42037}" type="parTrans" cxnId="{BA5E7BED-0819-49B2-A501-949DAD625FD7}">
      <dgm:prSet/>
      <dgm:spPr/>
      <dgm:t>
        <a:bodyPr/>
        <a:lstStyle/>
        <a:p>
          <a:endParaRPr lang="cs-CZ"/>
        </a:p>
      </dgm:t>
    </dgm:pt>
    <dgm:pt modelId="{EBB0A109-A894-4A49-BAE8-E5E20E679272}" type="sibTrans" cxnId="{BA5E7BED-0819-49B2-A501-949DAD625FD7}">
      <dgm:prSet/>
      <dgm:spPr/>
      <dgm:t>
        <a:bodyPr/>
        <a:lstStyle/>
        <a:p>
          <a:endParaRPr lang="cs-CZ"/>
        </a:p>
      </dgm:t>
    </dgm:pt>
    <dgm:pt modelId="{73269DBF-A91E-4102-AA19-BD5E9482E914}" type="pres">
      <dgm:prSet presAssocID="{733D6866-0D5B-4317-B833-45289057C15A}" presName="Name0" presStyleCnt="0">
        <dgm:presLayoutVars>
          <dgm:dir/>
          <dgm:resizeHandles val="exact"/>
        </dgm:presLayoutVars>
      </dgm:prSet>
      <dgm:spPr/>
    </dgm:pt>
    <dgm:pt modelId="{5AA1ED26-BE87-46BC-A432-B5C3DDF67474}" type="pres">
      <dgm:prSet presAssocID="{6FFE4CA1-008C-490F-A5E8-B5C58DC21BE5}" presName="compNode" presStyleCnt="0"/>
      <dgm:spPr/>
    </dgm:pt>
    <dgm:pt modelId="{A2CACFAE-CD68-4F2E-9A55-910034B46F14}" type="pres">
      <dgm:prSet presAssocID="{6FFE4CA1-008C-490F-A5E8-B5C58DC21BE5}" presName="pictRect" presStyleLbl="node1" presStyleIdx="0" presStyleCnt="4" custScaleX="100084" custScaleY="9003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Otevřená ruka s rostlinou"/>
        </a:ext>
      </dgm:extLst>
    </dgm:pt>
    <dgm:pt modelId="{0E44D7AB-1CA1-488C-9F3D-4C25D431DCB1}" type="pres">
      <dgm:prSet presAssocID="{6FFE4CA1-008C-490F-A5E8-B5C58DC21BE5}" presName="textRect" presStyleLbl="revTx" presStyleIdx="0" presStyleCnt="4">
        <dgm:presLayoutVars>
          <dgm:bulletEnabled val="1"/>
        </dgm:presLayoutVars>
      </dgm:prSet>
      <dgm:spPr/>
    </dgm:pt>
    <dgm:pt modelId="{45478AB6-762E-4C0D-BEDF-21F2952129F9}" type="pres">
      <dgm:prSet presAssocID="{3E638892-E16D-4302-98A3-4F006B740B36}" presName="sibTrans" presStyleLbl="sibTrans2D1" presStyleIdx="0" presStyleCnt="0"/>
      <dgm:spPr/>
    </dgm:pt>
    <dgm:pt modelId="{B2757852-46AA-407C-9BAC-0040F84388D4}" type="pres">
      <dgm:prSet presAssocID="{DC5829B2-5EEA-4DEC-9EE2-041BB0DA2A71}" presName="compNode" presStyleCnt="0"/>
      <dgm:spPr/>
    </dgm:pt>
    <dgm:pt modelId="{6DF875E0-F310-4F8C-A005-222DDA007E6B}" type="pres">
      <dgm:prSet presAssocID="{DC5829B2-5EEA-4DEC-9EE2-041BB0DA2A71}" presName="pictRect" presStyleLbl="node1" presStyleIdx="1" presStyleCnt="4" custScaleY="79623" custLinFactNeighborX="-208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Matematika"/>
        </a:ext>
      </dgm:extLst>
    </dgm:pt>
    <dgm:pt modelId="{E4F0B62B-71D4-466B-AEF3-8ED2780751EC}" type="pres">
      <dgm:prSet presAssocID="{DC5829B2-5EEA-4DEC-9EE2-041BB0DA2A71}" presName="textRect" presStyleLbl="revTx" presStyleIdx="1" presStyleCnt="4">
        <dgm:presLayoutVars>
          <dgm:bulletEnabled val="1"/>
        </dgm:presLayoutVars>
      </dgm:prSet>
      <dgm:spPr/>
    </dgm:pt>
    <dgm:pt modelId="{7EEB24DF-7A0B-41DA-ABE1-293FE13827C3}" type="pres">
      <dgm:prSet presAssocID="{C0E7265E-3888-4241-A4F4-1431BE8605EF}" presName="sibTrans" presStyleLbl="sibTrans2D1" presStyleIdx="0" presStyleCnt="0"/>
      <dgm:spPr/>
    </dgm:pt>
    <dgm:pt modelId="{EB14855D-C936-488A-BDF9-C60AFBFF7E3F}" type="pres">
      <dgm:prSet presAssocID="{3D39B588-E4C9-43C2-9F7F-3F8F97CE8271}" presName="compNode" presStyleCnt="0"/>
      <dgm:spPr/>
    </dgm:pt>
    <dgm:pt modelId="{C7004872-4005-4A0B-8142-BF7675905953}" type="pres">
      <dgm:prSet presAssocID="{3D39B588-E4C9-43C2-9F7F-3F8F97CE8271}" presName="pict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Internet"/>
        </a:ext>
      </dgm:extLst>
    </dgm:pt>
    <dgm:pt modelId="{675C7ED3-C7E3-4269-8677-1F3C3100FFCC}" type="pres">
      <dgm:prSet presAssocID="{3D39B588-E4C9-43C2-9F7F-3F8F97CE8271}" presName="textRect" presStyleLbl="revTx" presStyleIdx="2" presStyleCnt="4">
        <dgm:presLayoutVars>
          <dgm:bulletEnabled val="1"/>
        </dgm:presLayoutVars>
      </dgm:prSet>
      <dgm:spPr/>
    </dgm:pt>
    <dgm:pt modelId="{404D88C3-53C4-4921-84EC-C8C773C239E6}" type="pres">
      <dgm:prSet presAssocID="{05ADC467-CB02-41C2-A475-8ADF182DA2AD}" presName="sibTrans" presStyleLbl="sibTrans2D1" presStyleIdx="0" presStyleCnt="0"/>
      <dgm:spPr/>
    </dgm:pt>
    <dgm:pt modelId="{FE5344E7-030F-4B7B-AEE2-93961956CEDF}" type="pres">
      <dgm:prSet presAssocID="{27AFC2EF-AF22-4226-930A-002D92DD2594}" presName="compNode" presStyleCnt="0"/>
      <dgm:spPr/>
    </dgm:pt>
    <dgm:pt modelId="{5FE77F3B-E560-453B-A3F3-4041F7DECB52}" type="pres">
      <dgm:prSet presAssocID="{27AFC2EF-AF22-4226-930A-002D92DD2594}" presName="pictRect" presStyleLbl="node1" presStyleIdx="3" presStyleCnt="4" custScaleX="78101" custScaleY="10522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D7E9F55D-DBA2-40ED-A1CA-9FFBF7FDAE0B}" type="pres">
      <dgm:prSet presAssocID="{27AFC2EF-AF22-4226-930A-002D92DD2594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916A0117-B400-44CD-B797-F4114484C382}" srcId="{733D6866-0D5B-4317-B833-45289057C15A}" destId="{DC5829B2-5EEA-4DEC-9EE2-041BB0DA2A71}" srcOrd="1" destOrd="0" parTransId="{13052CA8-430A-45C6-92FA-23FFAC1DF529}" sibTransId="{C0E7265E-3888-4241-A4F4-1431BE8605EF}"/>
    <dgm:cxn modelId="{62932D21-7647-4D01-B4B7-BD53936FABFB}" type="presOf" srcId="{05ADC467-CB02-41C2-A475-8ADF182DA2AD}" destId="{404D88C3-53C4-4921-84EC-C8C773C239E6}" srcOrd="0" destOrd="0" presId="urn:microsoft.com/office/officeart/2005/8/layout/pList1"/>
    <dgm:cxn modelId="{59F5454E-859A-4EAB-A30C-30263F060D41}" srcId="{733D6866-0D5B-4317-B833-45289057C15A}" destId="{3D39B588-E4C9-43C2-9F7F-3F8F97CE8271}" srcOrd="2" destOrd="0" parTransId="{BD1F8B48-A24C-4B25-86ED-A86A9EB360CF}" sibTransId="{05ADC467-CB02-41C2-A475-8ADF182DA2AD}"/>
    <dgm:cxn modelId="{69A72479-628B-45D7-8E8B-0F4A7FA445B9}" type="presOf" srcId="{6FFE4CA1-008C-490F-A5E8-B5C58DC21BE5}" destId="{0E44D7AB-1CA1-488C-9F3D-4C25D431DCB1}" srcOrd="0" destOrd="0" presId="urn:microsoft.com/office/officeart/2005/8/layout/pList1"/>
    <dgm:cxn modelId="{7985527F-8C43-40FA-A9F1-FB681C9339DA}" type="presOf" srcId="{3D39B588-E4C9-43C2-9F7F-3F8F97CE8271}" destId="{675C7ED3-C7E3-4269-8677-1F3C3100FFCC}" srcOrd="0" destOrd="0" presId="urn:microsoft.com/office/officeart/2005/8/layout/pList1"/>
    <dgm:cxn modelId="{12BA4697-C36B-42DB-82FD-BC5B1A7F8BF2}" type="presOf" srcId="{DC5829B2-5EEA-4DEC-9EE2-041BB0DA2A71}" destId="{E4F0B62B-71D4-466B-AEF3-8ED2780751EC}" srcOrd="0" destOrd="0" presId="urn:microsoft.com/office/officeart/2005/8/layout/pList1"/>
    <dgm:cxn modelId="{138379A1-E453-498E-99AA-A04B638FEDE8}" type="presOf" srcId="{733D6866-0D5B-4317-B833-45289057C15A}" destId="{73269DBF-A91E-4102-AA19-BD5E9482E914}" srcOrd="0" destOrd="0" presId="urn:microsoft.com/office/officeart/2005/8/layout/pList1"/>
    <dgm:cxn modelId="{E19935B3-266C-44CC-A700-9EEEA7753F6B}" type="presOf" srcId="{27AFC2EF-AF22-4226-930A-002D92DD2594}" destId="{D7E9F55D-DBA2-40ED-A1CA-9FFBF7FDAE0B}" srcOrd="0" destOrd="0" presId="urn:microsoft.com/office/officeart/2005/8/layout/pList1"/>
    <dgm:cxn modelId="{A38E36B7-144D-46EB-961D-7734964E6AB4}" type="presOf" srcId="{3E638892-E16D-4302-98A3-4F006B740B36}" destId="{45478AB6-762E-4C0D-BEDF-21F2952129F9}" srcOrd="0" destOrd="0" presId="urn:microsoft.com/office/officeart/2005/8/layout/pList1"/>
    <dgm:cxn modelId="{D4F480C6-F9E4-418D-A3C7-FD65156978C6}" type="presOf" srcId="{C0E7265E-3888-4241-A4F4-1431BE8605EF}" destId="{7EEB24DF-7A0B-41DA-ABE1-293FE13827C3}" srcOrd="0" destOrd="0" presId="urn:microsoft.com/office/officeart/2005/8/layout/pList1"/>
    <dgm:cxn modelId="{BA5E7BED-0819-49B2-A501-949DAD625FD7}" srcId="{733D6866-0D5B-4317-B833-45289057C15A}" destId="{27AFC2EF-AF22-4226-930A-002D92DD2594}" srcOrd="3" destOrd="0" parTransId="{317930E8-EE93-4CAC-8814-05A260C42037}" sibTransId="{EBB0A109-A894-4A49-BAE8-E5E20E679272}"/>
    <dgm:cxn modelId="{EFDBE1FD-1032-442F-B454-8175D05D7AEE}" srcId="{733D6866-0D5B-4317-B833-45289057C15A}" destId="{6FFE4CA1-008C-490F-A5E8-B5C58DC21BE5}" srcOrd="0" destOrd="0" parTransId="{3A189FBA-4A3E-45B8-822B-11F9D951EF50}" sibTransId="{3E638892-E16D-4302-98A3-4F006B740B36}"/>
    <dgm:cxn modelId="{11BDBF6D-B15D-4F98-AF02-B579B2B823BA}" type="presParOf" srcId="{73269DBF-A91E-4102-AA19-BD5E9482E914}" destId="{5AA1ED26-BE87-46BC-A432-B5C3DDF67474}" srcOrd="0" destOrd="0" presId="urn:microsoft.com/office/officeart/2005/8/layout/pList1"/>
    <dgm:cxn modelId="{5FBDF4E7-150D-4168-B0A4-BC1ADBBC4AE4}" type="presParOf" srcId="{5AA1ED26-BE87-46BC-A432-B5C3DDF67474}" destId="{A2CACFAE-CD68-4F2E-9A55-910034B46F14}" srcOrd="0" destOrd="0" presId="urn:microsoft.com/office/officeart/2005/8/layout/pList1"/>
    <dgm:cxn modelId="{FABED396-637D-4931-9397-402937EACB6B}" type="presParOf" srcId="{5AA1ED26-BE87-46BC-A432-B5C3DDF67474}" destId="{0E44D7AB-1CA1-488C-9F3D-4C25D431DCB1}" srcOrd="1" destOrd="0" presId="urn:microsoft.com/office/officeart/2005/8/layout/pList1"/>
    <dgm:cxn modelId="{09C7ADC3-3DDA-4C9D-AF13-BAF0E3B66239}" type="presParOf" srcId="{73269DBF-A91E-4102-AA19-BD5E9482E914}" destId="{45478AB6-762E-4C0D-BEDF-21F2952129F9}" srcOrd="1" destOrd="0" presId="urn:microsoft.com/office/officeart/2005/8/layout/pList1"/>
    <dgm:cxn modelId="{C8CEBD7D-466C-4DBB-8026-C44357EC648D}" type="presParOf" srcId="{73269DBF-A91E-4102-AA19-BD5E9482E914}" destId="{B2757852-46AA-407C-9BAC-0040F84388D4}" srcOrd="2" destOrd="0" presId="urn:microsoft.com/office/officeart/2005/8/layout/pList1"/>
    <dgm:cxn modelId="{3C3CC00A-A8E3-470B-8159-56713ECAC1E4}" type="presParOf" srcId="{B2757852-46AA-407C-9BAC-0040F84388D4}" destId="{6DF875E0-F310-4F8C-A005-222DDA007E6B}" srcOrd="0" destOrd="0" presId="urn:microsoft.com/office/officeart/2005/8/layout/pList1"/>
    <dgm:cxn modelId="{4697621D-9C91-44A2-978D-33470D405023}" type="presParOf" srcId="{B2757852-46AA-407C-9BAC-0040F84388D4}" destId="{E4F0B62B-71D4-466B-AEF3-8ED2780751EC}" srcOrd="1" destOrd="0" presId="urn:microsoft.com/office/officeart/2005/8/layout/pList1"/>
    <dgm:cxn modelId="{4160668A-6753-4DEF-9964-07FCD08BD35A}" type="presParOf" srcId="{73269DBF-A91E-4102-AA19-BD5E9482E914}" destId="{7EEB24DF-7A0B-41DA-ABE1-293FE13827C3}" srcOrd="3" destOrd="0" presId="urn:microsoft.com/office/officeart/2005/8/layout/pList1"/>
    <dgm:cxn modelId="{D87DF9AD-8C83-4AD6-A7BC-E7638FCEB085}" type="presParOf" srcId="{73269DBF-A91E-4102-AA19-BD5E9482E914}" destId="{EB14855D-C936-488A-BDF9-C60AFBFF7E3F}" srcOrd="4" destOrd="0" presId="urn:microsoft.com/office/officeart/2005/8/layout/pList1"/>
    <dgm:cxn modelId="{F7C54724-1CF1-48C0-ADB2-06AA0822B314}" type="presParOf" srcId="{EB14855D-C936-488A-BDF9-C60AFBFF7E3F}" destId="{C7004872-4005-4A0B-8142-BF7675905953}" srcOrd="0" destOrd="0" presId="urn:microsoft.com/office/officeart/2005/8/layout/pList1"/>
    <dgm:cxn modelId="{0BC33FC7-BFC9-45B1-8D23-DB4125114C9A}" type="presParOf" srcId="{EB14855D-C936-488A-BDF9-C60AFBFF7E3F}" destId="{675C7ED3-C7E3-4269-8677-1F3C3100FFCC}" srcOrd="1" destOrd="0" presId="urn:microsoft.com/office/officeart/2005/8/layout/pList1"/>
    <dgm:cxn modelId="{43F9ADEC-D134-4459-9DC3-CC69453FAE83}" type="presParOf" srcId="{73269DBF-A91E-4102-AA19-BD5E9482E914}" destId="{404D88C3-53C4-4921-84EC-C8C773C239E6}" srcOrd="5" destOrd="0" presId="urn:microsoft.com/office/officeart/2005/8/layout/pList1"/>
    <dgm:cxn modelId="{1D5A5CCE-E818-4D02-8A9C-CEC3060EAAEC}" type="presParOf" srcId="{73269DBF-A91E-4102-AA19-BD5E9482E914}" destId="{FE5344E7-030F-4B7B-AEE2-93961956CEDF}" srcOrd="6" destOrd="0" presId="urn:microsoft.com/office/officeart/2005/8/layout/pList1"/>
    <dgm:cxn modelId="{99FEE8B2-FDC2-48FB-BD82-D5A3A3FFE900}" type="presParOf" srcId="{FE5344E7-030F-4B7B-AEE2-93961956CEDF}" destId="{5FE77F3B-E560-453B-A3F3-4041F7DECB52}" srcOrd="0" destOrd="0" presId="urn:microsoft.com/office/officeart/2005/8/layout/pList1"/>
    <dgm:cxn modelId="{57A417D1-586C-4CE4-93F8-A9D7DD139B8F}" type="presParOf" srcId="{FE5344E7-030F-4B7B-AEE2-93961956CEDF}" destId="{D7E9F55D-DBA2-40ED-A1CA-9FFBF7FDAE0B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ABD56-A3E0-4A40-B8D4-C2DAC490D2EA}">
      <dsp:nvSpPr>
        <dsp:cNvPr id="0" name=""/>
        <dsp:cNvSpPr/>
      </dsp:nvSpPr>
      <dsp:spPr>
        <a:xfrm>
          <a:off x="1795792" y="49694"/>
          <a:ext cx="2385327" cy="2385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Státní část maturity</a:t>
          </a:r>
        </a:p>
      </dsp:txBody>
      <dsp:txXfrm>
        <a:off x="2113836" y="467126"/>
        <a:ext cx="1749240" cy="1073397"/>
      </dsp:txXfrm>
    </dsp:sp>
    <dsp:sp modelId="{15FA1D41-47E7-4B43-9A4B-1385137A92F6}">
      <dsp:nvSpPr>
        <dsp:cNvPr id="0" name=""/>
        <dsp:cNvSpPr/>
      </dsp:nvSpPr>
      <dsp:spPr>
        <a:xfrm>
          <a:off x="2656498" y="1540524"/>
          <a:ext cx="2385327" cy="2385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Plošné příjímací testy na střední školy</a:t>
          </a:r>
        </a:p>
      </dsp:txBody>
      <dsp:txXfrm>
        <a:off x="3386011" y="2156733"/>
        <a:ext cx="1431196" cy="1311930"/>
      </dsp:txXfrm>
    </dsp:sp>
    <dsp:sp modelId="{DA45C054-303A-421A-8450-FD60DCC70FF7}">
      <dsp:nvSpPr>
        <dsp:cNvPr id="0" name=""/>
        <dsp:cNvSpPr/>
      </dsp:nvSpPr>
      <dsp:spPr>
        <a:xfrm>
          <a:off x="935086" y="1540524"/>
          <a:ext cx="2385327" cy="2385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Jednotná závěrečná zkouška učňovských oborů</a:t>
          </a:r>
        </a:p>
      </dsp:txBody>
      <dsp:txXfrm>
        <a:off x="1159705" y="2156733"/>
        <a:ext cx="1431196" cy="1311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FB701-7C27-4FD1-9477-74D21D97A170}">
      <dsp:nvSpPr>
        <dsp:cNvPr id="0" name=""/>
        <dsp:cNvSpPr/>
      </dsp:nvSpPr>
      <dsp:spPr>
        <a:xfrm>
          <a:off x="3218714" y="234886"/>
          <a:ext cx="4661593" cy="161890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AF65A-79A3-4B06-8E12-91A380A58C52}">
      <dsp:nvSpPr>
        <dsp:cNvPr id="0" name=""/>
        <dsp:cNvSpPr/>
      </dsp:nvSpPr>
      <dsp:spPr>
        <a:xfrm>
          <a:off x="5105033" y="4199047"/>
          <a:ext cx="903409" cy="57818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024D3-D361-4751-8541-C624D037F512}">
      <dsp:nvSpPr>
        <dsp:cNvPr id="0" name=""/>
        <dsp:cNvSpPr/>
      </dsp:nvSpPr>
      <dsp:spPr>
        <a:xfrm>
          <a:off x="3388555" y="4661593"/>
          <a:ext cx="4336365" cy="1084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Didaktické testy</a:t>
          </a:r>
        </a:p>
      </dsp:txBody>
      <dsp:txXfrm>
        <a:off x="3388555" y="4661593"/>
        <a:ext cx="4336365" cy="1084091"/>
      </dsp:txXfrm>
    </dsp:sp>
    <dsp:sp modelId="{1520171D-4BBA-46D8-A6BD-6B13C6B2B4BF}">
      <dsp:nvSpPr>
        <dsp:cNvPr id="0" name=""/>
        <dsp:cNvSpPr/>
      </dsp:nvSpPr>
      <dsp:spPr>
        <a:xfrm>
          <a:off x="4913510" y="1978828"/>
          <a:ext cx="1626137" cy="1626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Testové úlohy</a:t>
          </a:r>
        </a:p>
      </dsp:txBody>
      <dsp:txXfrm>
        <a:off x="5151652" y="2216970"/>
        <a:ext cx="1149853" cy="1149853"/>
      </dsp:txXfrm>
    </dsp:sp>
    <dsp:sp modelId="{168D2F86-7D2A-455F-8A2B-FB1BDE664C9E}">
      <dsp:nvSpPr>
        <dsp:cNvPr id="0" name=""/>
        <dsp:cNvSpPr/>
      </dsp:nvSpPr>
      <dsp:spPr>
        <a:xfrm>
          <a:off x="3749919" y="758864"/>
          <a:ext cx="1626137" cy="1626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dirty="0"/>
            <a:t>platí jasná a předem stanovená pravidla</a:t>
          </a:r>
          <a:endParaRPr lang="cs-CZ" sz="1400" kern="1200" dirty="0"/>
        </a:p>
      </dsp:txBody>
      <dsp:txXfrm>
        <a:off x="3988061" y="997006"/>
        <a:ext cx="1149853" cy="1149853"/>
      </dsp:txXfrm>
    </dsp:sp>
    <dsp:sp modelId="{7C251357-2CEC-4B16-8B10-7AB6A152BA4F}">
      <dsp:nvSpPr>
        <dsp:cNvPr id="0" name=""/>
        <dsp:cNvSpPr/>
      </dsp:nvSpPr>
      <dsp:spPr>
        <a:xfrm>
          <a:off x="5412192" y="365700"/>
          <a:ext cx="1626137" cy="1626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Nástroj systematického měření výsledků výuky</a:t>
          </a:r>
        </a:p>
      </dsp:txBody>
      <dsp:txXfrm>
        <a:off x="5650334" y="603842"/>
        <a:ext cx="1149853" cy="1149853"/>
      </dsp:txXfrm>
    </dsp:sp>
    <dsp:sp modelId="{94EA39B3-8FD7-4C38-B4F7-F26E3C9319F4}">
      <dsp:nvSpPr>
        <dsp:cNvPr id="0" name=""/>
        <dsp:cNvSpPr/>
      </dsp:nvSpPr>
      <dsp:spPr>
        <a:xfrm>
          <a:off x="3027191" y="36136"/>
          <a:ext cx="5059093" cy="40472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ACFAE-CD68-4F2E-9A55-910034B46F14}">
      <dsp:nvSpPr>
        <dsp:cNvPr id="0" name=""/>
        <dsp:cNvSpPr/>
      </dsp:nvSpPr>
      <dsp:spPr>
        <a:xfrm>
          <a:off x="3751" y="580518"/>
          <a:ext cx="2233203" cy="1384170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4D7AB-1CA1-488C-9F3D-4C25D431DCB1}">
      <dsp:nvSpPr>
        <dsp:cNvPr id="0" name=""/>
        <dsp:cNvSpPr/>
      </dsp:nvSpPr>
      <dsp:spPr>
        <a:xfrm>
          <a:off x="4688" y="2041296"/>
          <a:ext cx="2231329" cy="82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TIMSS</a:t>
          </a:r>
        </a:p>
      </dsp:txBody>
      <dsp:txXfrm>
        <a:off x="4688" y="2041296"/>
        <a:ext cx="2231329" cy="827823"/>
      </dsp:txXfrm>
    </dsp:sp>
    <dsp:sp modelId="{6DF875E0-F310-4F8C-A005-222DDA007E6B}">
      <dsp:nvSpPr>
        <dsp:cNvPr id="0" name=""/>
        <dsp:cNvSpPr/>
      </dsp:nvSpPr>
      <dsp:spPr>
        <a:xfrm>
          <a:off x="2413703" y="620532"/>
          <a:ext cx="2231329" cy="1224112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0B62B-71D4-466B-AEF3-8ED2780751EC}">
      <dsp:nvSpPr>
        <dsp:cNvPr id="0" name=""/>
        <dsp:cNvSpPr/>
      </dsp:nvSpPr>
      <dsp:spPr>
        <a:xfrm>
          <a:off x="2460182" y="2001282"/>
          <a:ext cx="2231329" cy="82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TIMSS</a:t>
          </a:r>
        </a:p>
      </dsp:txBody>
      <dsp:txXfrm>
        <a:off x="2460182" y="2001282"/>
        <a:ext cx="2231329" cy="827823"/>
      </dsp:txXfrm>
    </dsp:sp>
    <dsp:sp modelId="{C7004872-4005-4A0B-8142-BF7675905953}">
      <dsp:nvSpPr>
        <dsp:cNvPr id="0" name=""/>
        <dsp:cNvSpPr/>
      </dsp:nvSpPr>
      <dsp:spPr>
        <a:xfrm>
          <a:off x="4914738" y="542214"/>
          <a:ext cx="2231329" cy="1537385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C7ED3-C7E3-4269-8677-1F3C3100FFCC}">
      <dsp:nvSpPr>
        <dsp:cNvPr id="0" name=""/>
        <dsp:cNvSpPr/>
      </dsp:nvSpPr>
      <dsp:spPr>
        <a:xfrm>
          <a:off x="4914738" y="2079600"/>
          <a:ext cx="2231329" cy="82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ICILIS</a:t>
          </a:r>
        </a:p>
      </dsp:txBody>
      <dsp:txXfrm>
        <a:off x="4914738" y="2079600"/>
        <a:ext cx="2231329" cy="827823"/>
      </dsp:txXfrm>
    </dsp:sp>
    <dsp:sp modelId="{5FE77F3B-E560-453B-A3F3-4041F7DECB52}">
      <dsp:nvSpPr>
        <dsp:cNvPr id="0" name=""/>
        <dsp:cNvSpPr/>
      </dsp:nvSpPr>
      <dsp:spPr>
        <a:xfrm>
          <a:off x="7613613" y="522124"/>
          <a:ext cx="1742690" cy="1617745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9F55D-DBA2-40ED-A1CA-9FFBF7FDAE0B}">
      <dsp:nvSpPr>
        <dsp:cNvPr id="0" name=""/>
        <dsp:cNvSpPr/>
      </dsp:nvSpPr>
      <dsp:spPr>
        <a:xfrm>
          <a:off x="7369293" y="2099690"/>
          <a:ext cx="2231329" cy="827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PISA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PIRLS</a:t>
          </a:r>
        </a:p>
      </dsp:txBody>
      <dsp:txXfrm>
        <a:off x="7369293" y="2099690"/>
        <a:ext cx="2231329" cy="827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2FCE3A-E878-4912-AE99-724503646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1" y="457200"/>
            <a:ext cx="10414772" cy="2886529"/>
          </a:xfrm>
        </p:spPr>
        <p:txBody>
          <a:bodyPr>
            <a:normAutofit/>
          </a:bodyPr>
          <a:lstStyle/>
          <a:p>
            <a:r>
              <a:rPr lang="cs-CZ" dirty="0"/>
              <a:t>Pár informací </a:t>
            </a:r>
            <a:r>
              <a:rPr lang="cs-CZ"/>
              <a:t>ze vzdělávání…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AE140B-3225-41A5-82D3-A1B797316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Alexandra homolková</a:t>
            </a:r>
          </a:p>
        </p:txBody>
      </p:sp>
    </p:spTree>
    <p:extLst>
      <p:ext uri="{BB962C8B-B14F-4D97-AF65-F5344CB8AC3E}">
        <p14:creationId xmlns:p14="http://schemas.microsoft.com/office/powerpoint/2010/main" val="254059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5C982-FC38-429B-BD0F-683592B4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Plošné testování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4C1DECA-6272-48BE-96F1-DA9509D8B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858672"/>
              </p:ext>
            </p:extLst>
          </p:nvPr>
        </p:nvGraphicFramePr>
        <p:xfrm>
          <a:off x="6333101" y="1991686"/>
          <a:ext cx="5976913" cy="3975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F35C43A-61C5-4C36-AB67-55B2B12C55C8}"/>
              </a:ext>
            </a:extLst>
          </p:cNvPr>
          <p:cNvSpPr txBox="1"/>
          <p:nvPr/>
        </p:nvSpPr>
        <p:spPr>
          <a:xfrm>
            <a:off x="9097400" y="4435427"/>
            <a:ext cx="8686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Upravuje ředitel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296DB5-F264-4882-A60B-9B5706008AE5}"/>
              </a:ext>
            </a:extLst>
          </p:cNvPr>
          <p:cNvSpPr txBox="1"/>
          <p:nvPr/>
        </p:nvSpPr>
        <p:spPr>
          <a:xfrm>
            <a:off x="8411600" y="3298195"/>
            <a:ext cx="1554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Přesná klasifikace úprav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B0D735E-A140-438E-A8B4-45E2B78A4DAD}"/>
              </a:ext>
            </a:extLst>
          </p:cNvPr>
          <p:cNvSpPr txBox="1"/>
          <p:nvPr/>
        </p:nvSpPr>
        <p:spPr>
          <a:xfrm>
            <a:off x="3003160" y="1994867"/>
            <a:ext cx="28557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2011 – příprava plošného testování v 5. a 9. ročnících -&gt; zkušební pilotní verze</a:t>
            </a:r>
          </a:p>
          <a:p>
            <a:pPr marL="285750" indent="-285750">
              <a:buFontTx/>
              <a:buChar char="-"/>
            </a:pPr>
            <a:r>
              <a:rPr lang="cs-CZ" dirty="0"/>
              <a:t>2012 – první celoplošná generální zkouška</a:t>
            </a:r>
          </a:p>
          <a:p>
            <a:pPr marL="285750" indent="-285750">
              <a:buFontTx/>
              <a:buChar char="-"/>
            </a:pPr>
            <a:r>
              <a:rPr lang="cs-CZ" dirty="0"/>
              <a:t>2013 druhá generální celoplošná zkouška (zahrnutí některých úprav pro žáky se speciálními vzdělávacími potřebami</a:t>
            </a:r>
          </a:p>
          <a:p>
            <a:pPr marL="285750" indent="-285750">
              <a:buFontTx/>
              <a:buChar char="-"/>
            </a:pPr>
            <a:r>
              <a:rPr lang="cs-CZ" dirty="0"/>
              <a:t>Výsledek: plošné testování zamítnuto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A922177-4D52-4CAC-B2B8-2F8DB7EA4FCA}"/>
              </a:ext>
            </a:extLst>
          </p:cNvPr>
          <p:cNvSpPr txBox="1"/>
          <p:nvPr/>
        </p:nvSpPr>
        <p:spPr>
          <a:xfrm rot="2774853" flipH="1">
            <a:off x="10255347" y="2585626"/>
            <a:ext cx="1108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CERMAT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04EEEAE-A0B0-4D84-AC6C-7E95D7082ADD}"/>
              </a:ext>
            </a:extLst>
          </p:cNvPr>
          <p:cNvSpPr txBox="1"/>
          <p:nvPr/>
        </p:nvSpPr>
        <p:spPr>
          <a:xfrm rot="2105690">
            <a:off x="5598367" y="2489959"/>
            <a:ext cx="97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ČŠI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7B0D43F-279F-4D13-8E2B-19112461E961}"/>
              </a:ext>
            </a:extLst>
          </p:cNvPr>
          <p:cNvSpPr txBox="1"/>
          <p:nvPr/>
        </p:nvSpPr>
        <p:spPr>
          <a:xfrm>
            <a:off x="6087366" y="2242389"/>
            <a:ext cx="159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+ nepravidelná šetření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4AB683C-0F0C-4C00-8887-38745FE45431}"/>
              </a:ext>
            </a:extLst>
          </p:cNvPr>
          <p:cNvSpPr txBox="1"/>
          <p:nvPr/>
        </p:nvSpPr>
        <p:spPr>
          <a:xfrm>
            <a:off x="239151" y="2349305"/>
            <a:ext cx="2289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Společnosti -&gt; komerční plošné testy: </a:t>
            </a:r>
            <a:r>
              <a:rPr lang="cs-CZ" dirty="0" err="1"/>
              <a:t>Kalibro</a:t>
            </a:r>
            <a:r>
              <a:rPr lang="cs-CZ" dirty="0"/>
              <a:t>, SCIO, MATT, HURRY</a:t>
            </a:r>
          </a:p>
        </p:txBody>
      </p:sp>
    </p:spTree>
    <p:extLst>
      <p:ext uri="{BB962C8B-B14F-4D97-AF65-F5344CB8AC3E}">
        <p14:creationId xmlns:p14="http://schemas.microsoft.com/office/powerpoint/2010/main" val="12830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6734B77-0C11-4206-AEF1-E49679A9D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84950"/>
              </p:ext>
            </p:extLst>
          </p:nvPr>
        </p:nvGraphicFramePr>
        <p:xfrm>
          <a:off x="970671" y="295422"/>
          <a:ext cx="11113477" cy="578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D6714A93-7F69-4A21-927D-73EF6F0F097A}"/>
              </a:ext>
            </a:extLst>
          </p:cNvPr>
          <p:cNvSpPr/>
          <p:nvPr/>
        </p:nvSpPr>
        <p:spPr>
          <a:xfrm>
            <a:off x="10553113" y="310662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F57B8C59-2F92-4DB3-9F97-6191CBB33588}"/>
              </a:ext>
            </a:extLst>
          </p:cNvPr>
          <p:cNvSpPr/>
          <p:nvPr/>
        </p:nvSpPr>
        <p:spPr>
          <a:xfrm>
            <a:off x="8750104" y="-22273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B58C9D19-C96B-43C6-A3BB-44C6C9677186}"/>
              </a:ext>
            </a:extLst>
          </p:cNvPr>
          <p:cNvSpPr/>
          <p:nvPr/>
        </p:nvSpPr>
        <p:spPr>
          <a:xfrm>
            <a:off x="10754750" y="2672861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4139EDBA-30CB-4225-A9EB-C4C245AC9363}"/>
              </a:ext>
            </a:extLst>
          </p:cNvPr>
          <p:cNvSpPr/>
          <p:nvPr/>
        </p:nvSpPr>
        <p:spPr>
          <a:xfrm>
            <a:off x="7847429" y="3186332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DD79165C-0795-4C7F-AB8E-7A13DD1A6499}"/>
              </a:ext>
            </a:extLst>
          </p:cNvPr>
          <p:cNvSpPr/>
          <p:nvPr/>
        </p:nvSpPr>
        <p:spPr>
          <a:xfrm>
            <a:off x="3029242" y="2111326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23F4D8F5-C4D1-4D58-98F4-2CE72F03E202}"/>
              </a:ext>
            </a:extLst>
          </p:cNvPr>
          <p:cNvSpPr/>
          <p:nvPr/>
        </p:nvSpPr>
        <p:spPr>
          <a:xfrm>
            <a:off x="1200442" y="295422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512992AD-6EB6-4E62-ADD8-244164C1DBC9}"/>
              </a:ext>
            </a:extLst>
          </p:cNvPr>
          <p:cNvSpPr/>
          <p:nvPr/>
        </p:nvSpPr>
        <p:spPr>
          <a:xfrm>
            <a:off x="562707" y="2370406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D9D49B36-692A-452A-A29B-FEEF0D428B0B}"/>
              </a:ext>
            </a:extLst>
          </p:cNvPr>
          <p:cNvSpPr/>
          <p:nvPr/>
        </p:nvSpPr>
        <p:spPr>
          <a:xfrm>
            <a:off x="9247162" y="1615441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4EEC8D90-AE86-4DE0-A1FE-2A69B40418AC}"/>
              </a:ext>
            </a:extLst>
          </p:cNvPr>
          <p:cNvSpPr/>
          <p:nvPr/>
        </p:nvSpPr>
        <p:spPr>
          <a:xfrm>
            <a:off x="3638842" y="119575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73FC7BB-6244-4709-8151-6298C31EA024}"/>
              </a:ext>
            </a:extLst>
          </p:cNvPr>
          <p:cNvSpPr txBox="1"/>
          <p:nvPr/>
        </p:nvSpPr>
        <p:spPr>
          <a:xfrm>
            <a:off x="1424354" y="787177"/>
            <a:ext cx="111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historie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B342B74-B709-4022-A703-436C1AA67F58}"/>
              </a:ext>
            </a:extLst>
          </p:cNvPr>
          <p:cNvSpPr txBox="1"/>
          <p:nvPr/>
        </p:nvSpPr>
        <p:spPr>
          <a:xfrm>
            <a:off x="3616567" y="464011"/>
            <a:ext cx="138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Diagnostická </a:t>
            </a:r>
            <a:r>
              <a:rPr lang="cs-CZ" dirty="0" err="1">
                <a:solidFill>
                  <a:schemeClr val="bg1"/>
                </a:solidFill>
              </a:rPr>
              <a:t>fce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F1C2FF8-A42B-4FC2-9B3B-47D2ECBC2FAC}"/>
              </a:ext>
            </a:extLst>
          </p:cNvPr>
          <p:cNvSpPr txBox="1"/>
          <p:nvPr/>
        </p:nvSpPr>
        <p:spPr>
          <a:xfrm>
            <a:off x="8772379" y="310663"/>
            <a:ext cx="118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Kontrolní </a:t>
            </a:r>
            <a:r>
              <a:rPr lang="cs-CZ" dirty="0" err="1">
                <a:solidFill>
                  <a:schemeClr val="bg1"/>
                </a:solidFill>
              </a:rPr>
              <a:t>fce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2EC37F4-48EF-4BB4-A11E-4D635F53D24A}"/>
              </a:ext>
            </a:extLst>
          </p:cNvPr>
          <p:cNvSpPr txBox="1"/>
          <p:nvPr/>
        </p:nvSpPr>
        <p:spPr>
          <a:xfrm>
            <a:off x="776067" y="2713503"/>
            <a:ext cx="112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Testy rychlosti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79124C1-3963-49A7-A870-2577B53041FE}"/>
              </a:ext>
            </a:extLst>
          </p:cNvPr>
          <p:cNvSpPr txBox="1"/>
          <p:nvPr/>
        </p:nvSpPr>
        <p:spPr>
          <a:xfrm>
            <a:off x="3249637" y="2489982"/>
            <a:ext cx="942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Testy úrovně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8F14A475-8CDE-4F64-8DDC-447C66C2EA45}"/>
              </a:ext>
            </a:extLst>
          </p:cNvPr>
          <p:cNvSpPr txBox="1"/>
          <p:nvPr/>
        </p:nvSpPr>
        <p:spPr>
          <a:xfrm>
            <a:off x="10778197" y="648677"/>
            <a:ext cx="996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Standar-dizované</a:t>
            </a:r>
            <a:r>
              <a:rPr lang="cs-CZ" dirty="0">
                <a:solidFill>
                  <a:schemeClr val="bg1"/>
                </a:solidFill>
              </a:rPr>
              <a:t> testy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2F19E2C-6827-464A-B2EE-B63E7A3ED70D}"/>
              </a:ext>
            </a:extLst>
          </p:cNvPr>
          <p:cNvSpPr txBox="1"/>
          <p:nvPr/>
        </p:nvSpPr>
        <p:spPr>
          <a:xfrm>
            <a:off x="9418319" y="1849177"/>
            <a:ext cx="118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Nestardar-dizované</a:t>
            </a:r>
            <a:r>
              <a:rPr lang="cs-CZ" dirty="0">
                <a:solidFill>
                  <a:schemeClr val="bg1"/>
                </a:solidFill>
              </a:rPr>
              <a:t> testy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9972D20-DBDA-4C4B-B1DC-897191317E3C}"/>
              </a:ext>
            </a:extLst>
          </p:cNvPr>
          <p:cNvSpPr txBox="1"/>
          <p:nvPr/>
        </p:nvSpPr>
        <p:spPr>
          <a:xfrm>
            <a:off x="10979834" y="3010876"/>
            <a:ext cx="111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Testy ověřující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94C79C36-8867-42C1-84AE-6CC295D718BB}"/>
              </a:ext>
            </a:extLst>
          </p:cNvPr>
          <p:cNvSpPr txBox="1"/>
          <p:nvPr/>
        </p:nvSpPr>
        <p:spPr>
          <a:xfrm>
            <a:off x="8095958" y="3544669"/>
            <a:ext cx="108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Testy rozlišující</a:t>
            </a: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420027A0-C25A-44E3-86A1-FDB95AFD66E9}"/>
              </a:ext>
            </a:extLst>
          </p:cNvPr>
          <p:cNvSpPr/>
          <p:nvPr/>
        </p:nvSpPr>
        <p:spPr>
          <a:xfrm>
            <a:off x="9526174" y="3544669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C1427E45-2C5A-4450-BD9E-9EFCD2DF3C59}"/>
              </a:ext>
            </a:extLst>
          </p:cNvPr>
          <p:cNvSpPr txBox="1"/>
          <p:nvPr/>
        </p:nvSpPr>
        <p:spPr>
          <a:xfrm>
            <a:off x="9741878" y="3811173"/>
            <a:ext cx="1005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+Dalších mnoho druhů</a:t>
            </a:r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0B59EEA6-6786-4619-B7AE-FCC7FF3F1EE7}"/>
              </a:ext>
            </a:extLst>
          </p:cNvPr>
          <p:cNvSpPr/>
          <p:nvPr/>
        </p:nvSpPr>
        <p:spPr>
          <a:xfrm>
            <a:off x="4105421" y="3257842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C2F1764-1110-454C-B43D-1B1C61CBE947}"/>
              </a:ext>
            </a:extLst>
          </p:cNvPr>
          <p:cNvSpPr txBox="1"/>
          <p:nvPr/>
        </p:nvSpPr>
        <p:spPr>
          <a:xfrm>
            <a:off x="4042118" y="3734357"/>
            <a:ext cx="152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standardizace</a:t>
            </a: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F896E5C7-EA1E-4EAD-A65E-936FE97B8C55}"/>
              </a:ext>
            </a:extLst>
          </p:cNvPr>
          <p:cNvSpPr/>
          <p:nvPr/>
        </p:nvSpPr>
        <p:spPr>
          <a:xfrm>
            <a:off x="1868657" y="3303562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544111AC-B15F-4B02-B2E7-79F1DD23DA7E}"/>
              </a:ext>
            </a:extLst>
          </p:cNvPr>
          <p:cNvSpPr txBox="1"/>
          <p:nvPr/>
        </p:nvSpPr>
        <p:spPr>
          <a:xfrm>
            <a:off x="1919068" y="3672058"/>
            <a:ext cx="1392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Percentilová škála</a:t>
            </a:r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0AD18786-A22D-49CC-9E95-DFFE3BB6C19A}"/>
              </a:ext>
            </a:extLst>
          </p:cNvPr>
          <p:cNvSpPr/>
          <p:nvPr/>
        </p:nvSpPr>
        <p:spPr>
          <a:xfrm>
            <a:off x="302455" y="4095538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E6C1F393-FD21-473A-AA99-DA1B3BA833A1}"/>
              </a:ext>
            </a:extLst>
          </p:cNvPr>
          <p:cNvSpPr txBox="1"/>
          <p:nvPr/>
        </p:nvSpPr>
        <p:spPr>
          <a:xfrm>
            <a:off x="328244" y="4271666"/>
            <a:ext cx="1423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Tvorba klasifikačních standardů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C1C32F6C-7C4F-4111-AAB7-D007CB2B839F}"/>
              </a:ext>
            </a:extLst>
          </p:cNvPr>
          <p:cNvSpPr/>
          <p:nvPr/>
        </p:nvSpPr>
        <p:spPr>
          <a:xfrm>
            <a:off x="3104269" y="4441372"/>
            <a:ext cx="1336431" cy="1364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370AAB38-CF32-4DC6-956C-C31BADFACF8B}"/>
              </a:ext>
            </a:extLst>
          </p:cNvPr>
          <p:cNvSpPr txBox="1"/>
          <p:nvPr/>
        </p:nvSpPr>
        <p:spPr>
          <a:xfrm>
            <a:off x="3339904" y="4952217"/>
            <a:ext cx="102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Výběr úloh </a:t>
            </a: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0C6435B8-64C9-4B5B-987F-634675F3EF0A}"/>
              </a:ext>
            </a:extLst>
          </p:cNvPr>
          <p:cNvSpPr/>
          <p:nvPr/>
        </p:nvSpPr>
        <p:spPr>
          <a:xfrm>
            <a:off x="10664483" y="4698804"/>
            <a:ext cx="1336431" cy="1322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F2E8B90C-54A9-4265-937F-C42D0FC89D41}"/>
              </a:ext>
            </a:extLst>
          </p:cNvPr>
          <p:cNvSpPr txBox="1"/>
          <p:nvPr/>
        </p:nvSpPr>
        <p:spPr>
          <a:xfrm>
            <a:off x="10811018" y="5110078"/>
            <a:ext cx="1310643" cy="663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Motivační prvky</a:t>
            </a:r>
          </a:p>
        </p:txBody>
      </p:sp>
    </p:spTree>
    <p:extLst>
      <p:ext uri="{BB962C8B-B14F-4D97-AF65-F5344CB8AC3E}">
        <p14:creationId xmlns:p14="http://schemas.microsoft.com/office/powerpoint/2010/main" val="85668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6D890-AB58-4D6A-A165-8A2816D3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vlastnosti testů</a:t>
            </a:r>
            <a:br>
              <a:rPr lang="cs-CZ" dirty="0"/>
            </a:br>
            <a:endParaRPr lang="cs-CZ" dirty="0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095761DC-BB47-4D57-98F9-E0D175807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67" t="1" r="6267" b="48550"/>
          <a:stretch/>
        </p:blipFill>
        <p:spPr>
          <a:xfrm>
            <a:off x="-263098" y="2168524"/>
            <a:ext cx="12718195" cy="388495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4295EE8-8C36-4646-94A2-65D12FC7AD52}"/>
              </a:ext>
            </a:extLst>
          </p:cNvPr>
          <p:cNvSpPr txBox="1"/>
          <p:nvPr/>
        </p:nvSpPr>
        <p:spPr>
          <a:xfrm>
            <a:off x="5278581" y="569800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+ praktičnost</a:t>
            </a:r>
          </a:p>
        </p:txBody>
      </p:sp>
    </p:spTree>
    <p:extLst>
      <p:ext uri="{BB962C8B-B14F-4D97-AF65-F5344CB8AC3E}">
        <p14:creationId xmlns:p14="http://schemas.microsoft.com/office/powerpoint/2010/main" val="299597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3DC67-CF10-43C1-927D-6337ACDC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837" y="748145"/>
            <a:ext cx="10182018" cy="1105609"/>
          </a:xfrm>
        </p:spPr>
        <p:txBody>
          <a:bodyPr/>
          <a:lstStyle/>
          <a:p>
            <a:r>
              <a:rPr lang="cs-CZ" dirty="0"/>
              <a:t>Mezinárodní testy do kterých se </a:t>
            </a:r>
            <a:r>
              <a:rPr lang="cs-CZ" dirty="0" err="1"/>
              <a:t>čr</a:t>
            </a:r>
            <a:r>
              <a:rPr lang="cs-CZ" dirty="0"/>
              <a:t> zapojuje</a:t>
            </a:r>
            <a:br>
              <a:rPr lang="cs-CZ" dirty="0"/>
            </a:br>
            <a:r>
              <a:rPr lang="cs-CZ" dirty="0"/>
              <a:t>realizátor: </a:t>
            </a:r>
            <a:r>
              <a:rPr lang="cs-CZ" dirty="0" err="1"/>
              <a:t>čši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5009308-42E8-42A9-828A-64B16ADEA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7063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9B0EB66-3D01-4065-B116-66B2E57CEEB8}"/>
              </a:ext>
            </a:extLst>
          </p:cNvPr>
          <p:cNvSpPr txBox="1"/>
          <p:nvPr/>
        </p:nvSpPr>
        <p:spPr>
          <a:xfrm>
            <a:off x="6331527" y="5004247"/>
            <a:ext cx="5860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PISA – poslední 2018 – výsledek odpovídá průměru OECD</a:t>
            </a:r>
          </a:p>
          <a:p>
            <a:r>
              <a:rPr lang="cs-CZ" dirty="0"/>
              <a:t>PIRLS – poslední 2016 – výsledek nadprůměrný, srovnatelný s Nizozemskem, Slovinskem, Rakouskem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400111B-1FB2-4E87-B69B-9325764AEEEA}"/>
              </a:ext>
            </a:extLst>
          </p:cNvPr>
          <p:cNvSpPr txBox="1"/>
          <p:nvPr/>
        </p:nvSpPr>
        <p:spPr>
          <a:xfrm>
            <a:off x="138544" y="4450100"/>
            <a:ext cx="2854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Vliv na výsledky: socioekonomický status</a:t>
            </a:r>
          </a:p>
          <a:p>
            <a:r>
              <a:rPr lang="cs-CZ" dirty="0"/>
              <a:t>pohlaví</a:t>
            </a:r>
          </a:p>
          <a:p>
            <a:r>
              <a:rPr lang="cs-CZ" dirty="0"/>
              <a:t>zvýhodnění/ znevýhodnění žáci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39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B3B7CB1-9E84-413B-A679-2C7293EFCFDF}"/>
              </a:ext>
            </a:extLst>
          </p:cNvPr>
          <p:cNvSpPr txBox="1"/>
          <p:nvPr/>
        </p:nvSpPr>
        <p:spPr>
          <a:xfrm>
            <a:off x="872836" y="1391653"/>
            <a:ext cx="178723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Nenašla jsem příliš informací o tom, jak si v testech stojí neslyšící žáci a studenti.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326209C-781A-4393-8FE3-DECBF8A01767}"/>
              </a:ext>
            </a:extLst>
          </p:cNvPr>
          <p:cNvSpPr txBox="1"/>
          <p:nvPr/>
        </p:nvSpPr>
        <p:spPr>
          <a:xfrm>
            <a:off x="2105891" y="2909454"/>
            <a:ext cx="371301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Podle výsledků testů z minulosti (</a:t>
            </a:r>
            <a:r>
              <a:rPr lang="cs-CZ" dirty="0" err="1"/>
              <a:t>Mühlová</a:t>
            </a:r>
            <a:r>
              <a:rPr lang="cs-CZ" dirty="0"/>
              <a:t> 1990, Poláková 2006, Makovská 2013), které zjišťovali čtenářskou gramotnost u žáků se sluchovým postižením, jsou výsledky žáků z 9. a 10. ročníků srovnatelné s výsledky žáků ze 3. ročníků škol hlavního vzdělávacího proudu.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7BC6CF6-5540-4744-92AA-1A4965F8DC3E}"/>
              </a:ext>
            </a:extLst>
          </p:cNvPr>
          <p:cNvSpPr txBox="1"/>
          <p:nvPr/>
        </p:nvSpPr>
        <p:spPr>
          <a:xfrm>
            <a:off x="7329055" y="900545"/>
            <a:ext cx="3574472" cy="3416320"/>
          </a:xfrm>
          <a:prstGeom prst="rect">
            <a:avLst/>
          </a:prstGeom>
          <a:solidFill>
            <a:srgbClr val="B69A69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A testování ve znakových jazycích? </a:t>
            </a:r>
          </a:p>
          <a:p>
            <a:r>
              <a:rPr lang="cs-CZ" dirty="0"/>
              <a:t>Ani to není jednoduché téma. </a:t>
            </a:r>
          </a:p>
          <a:p>
            <a:r>
              <a:rPr lang="cs-CZ" dirty="0"/>
              <a:t>Hlavní problém = nedostatečná standardizace znakového jazyka.</a:t>
            </a:r>
          </a:p>
          <a:p>
            <a:r>
              <a:rPr lang="cs-CZ" dirty="0"/>
              <a:t>Hlavní pokusy o testování: ASL, BSL – spojeno s univerzitami, kde jsou centra pro studium znakového jazyka.</a:t>
            </a:r>
          </a:p>
          <a:p>
            <a:r>
              <a:rPr lang="cs-CZ" dirty="0"/>
              <a:t>Testování znakového jazyka ve škole není u nás (podle přečtených informací myslí, že ani v zahraničí) detailně propracováno.</a:t>
            </a:r>
          </a:p>
        </p:txBody>
      </p:sp>
    </p:spTree>
    <p:extLst>
      <p:ext uri="{BB962C8B-B14F-4D97-AF65-F5344CB8AC3E}">
        <p14:creationId xmlns:p14="http://schemas.microsoft.com/office/powerpoint/2010/main" val="19645721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94</TotalTime>
  <Words>320</Words>
  <Application>Microsoft Office PowerPoint</Application>
  <PresentationFormat>Širokoúhlá obrazovka</PresentationFormat>
  <Paragraphs>56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Pár informací ze vzdělávání…</vt:lpstr>
      <vt:lpstr>Plošné testování</vt:lpstr>
      <vt:lpstr>Prezentace aplikace PowerPoint</vt:lpstr>
      <vt:lpstr>Základní vlastnosti testů </vt:lpstr>
      <vt:lpstr>Mezinárodní testy do kterých se čr zapojuje realizátor: čši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Grafické znázornění o některých částech vzdělávacího systému</dc:title>
  <dc:creator>Homolková Alexandra</dc:creator>
  <cp:lastModifiedBy>Homolková Alexandra</cp:lastModifiedBy>
  <cp:revision>12</cp:revision>
  <dcterms:created xsi:type="dcterms:W3CDTF">2020-08-15T17:20:56Z</dcterms:created>
  <dcterms:modified xsi:type="dcterms:W3CDTF">2020-08-15T18:55:11Z</dcterms:modified>
</cp:coreProperties>
</file>