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77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E9B8A-D6BC-46E7-B059-01E65105608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549E60-D5D6-433A-A216-78B89265A3D2}">
      <dgm:prSet/>
      <dgm:spPr/>
      <dgm:t>
        <a:bodyPr/>
        <a:lstStyle/>
        <a:p>
          <a:r>
            <a:rPr lang="cs-CZ"/>
            <a:t>Změna postojů k jazyku, hluchotě, neslyšícím </a:t>
          </a:r>
          <a:endParaRPr lang="en-US"/>
        </a:p>
      </dgm:t>
    </dgm:pt>
    <dgm:pt modelId="{DD933D5C-F930-4CDD-82D5-F2F481C31249}" type="parTrans" cxnId="{415A726B-5C8B-4AED-9190-BDC2CCF427AD}">
      <dgm:prSet/>
      <dgm:spPr/>
      <dgm:t>
        <a:bodyPr/>
        <a:lstStyle/>
        <a:p>
          <a:endParaRPr lang="en-US"/>
        </a:p>
      </dgm:t>
    </dgm:pt>
    <dgm:pt modelId="{9721D40A-CAA7-4C0D-8F0A-E61BD308DBF8}" type="sibTrans" cxnId="{415A726B-5C8B-4AED-9190-BDC2CCF427AD}">
      <dgm:prSet/>
      <dgm:spPr/>
      <dgm:t>
        <a:bodyPr/>
        <a:lstStyle/>
        <a:p>
          <a:endParaRPr lang="en-US"/>
        </a:p>
      </dgm:t>
    </dgm:pt>
    <dgm:pt modelId="{C335A986-AB25-4D36-91FC-68A44781ECBA}">
      <dgm:prSet/>
      <dgm:spPr/>
      <dgm:t>
        <a:bodyPr/>
        <a:lstStyle/>
        <a:p>
          <a:r>
            <a:rPr lang="cs-CZ"/>
            <a:t>Změny probíhají jak v komunitě neslyšících, tak ve společnosti slyšících</a:t>
          </a:r>
          <a:endParaRPr lang="en-US"/>
        </a:p>
      </dgm:t>
    </dgm:pt>
    <dgm:pt modelId="{A73794A0-BCCE-4188-8C72-0EEDC8777D5F}" type="parTrans" cxnId="{9DCF763F-F692-482C-B597-851500E7396B}">
      <dgm:prSet/>
      <dgm:spPr/>
      <dgm:t>
        <a:bodyPr/>
        <a:lstStyle/>
        <a:p>
          <a:endParaRPr lang="en-US"/>
        </a:p>
      </dgm:t>
    </dgm:pt>
    <dgm:pt modelId="{E1672F15-ABD6-480A-9C30-A046614DB1DA}" type="sibTrans" cxnId="{9DCF763F-F692-482C-B597-851500E7396B}">
      <dgm:prSet/>
      <dgm:spPr/>
      <dgm:t>
        <a:bodyPr/>
        <a:lstStyle/>
        <a:p>
          <a:endParaRPr lang="en-US"/>
        </a:p>
      </dgm:t>
    </dgm:pt>
    <dgm:pt modelId="{C5FE9B38-4390-414D-8DC7-DBD3A572E36B}">
      <dgm:prSet/>
      <dgm:spPr/>
      <dgm:t>
        <a:bodyPr/>
        <a:lstStyle/>
        <a:p>
          <a:r>
            <a:rPr lang="cs-CZ" dirty="0"/>
            <a:t>Neslyšící se začínají vymezovat jako jazyková a kulturní menšina</a:t>
          </a:r>
          <a:endParaRPr lang="en-US" dirty="0"/>
        </a:p>
      </dgm:t>
    </dgm:pt>
    <dgm:pt modelId="{9504D1BD-55A7-4584-A5FB-CFDA0ED7CD0B}" type="parTrans" cxnId="{961FD758-79EC-4594-87FF-EBA65E700232}">
      <dgm:prSet/>
      <dgm:spPr/>
      <dgm:t>
        <a:bodyPr/>
        <a:lstStyle/>
        <a:p>
          <a:endParaRPr lang="en-US"/>
        </a:p>
      </dgm:t>
    </dgm:pt>
    <dgm:pt modelId="{C7BA6C46-867B-45CA-BF72-8F8C3AA4E1B2}" type="sibTrans" cxnId="{961FD758-79EC-4594-87FF-EBA65E700232}">
      <dgm:prSet/>
      <dgm:spPr/>
      <dgm:t>
        <a:bodyPr/>
        <a:lstStyle/>
        <a:p>
          <a:endParaRPr lang="en-US"/>
        </a:p>
      </dgm:t>
    </dgm:pt>
    <dgm:pt modelId="{74BF34D2-EABD-4DF6-A2E5-2AA94317E033}" type="pres">
      <dgm:prSet presAssocID="{17AE9B8A-D6BC-46E7-B059-01E651056084}" presName="outerComposite" presStyleCnt="0">
        <dgm:presLayoutVars>
          <dgm:chMax val="5"/>
          <dgm:dir/>
          <dgm:resizeHandles val="exact"/>
        </dgm:presLayoutVars>
      </dgm:prSet>
      <dgm:spPr/>
    </dgm:pt>
    <dgm:pt modelId="{B54D1E6D-40D3-49FD-AF5A-983FF17DBBBA}" type="pres">
      <dgm:prSet presAssocID="{17AE9B8A-D6BC-46E7-B059-01E651056084}" presName="dummyMaxCanvas" presStyleCnt="0">
        <dgm:presLayoutVars/>
      </dgm:prSet>
      <dgm:spPr/>
    </dgm:pt>
    <dgm:pt modelId="{3B0D4089-91AF-426F-A579-2F5474276F0E}" type="pres">
      <dgm:prSet presAssocID="{17AE9B8A-D6BC-46E7-B059-01E651056084}" presName="ThreeNodes_1" presStyleLbl="node1" presStyleIdx="0" presStyleCnt="3">
        <dgm:presLayoutVars>
          <dgm:bulletEnabled val="1"/>
        </dgm:presLayoutVars>
      </dgm:prSet>
      <dgm:spPr/>
    </dgm:pt>
    <dgm:pt modelId="{90AB1267-1829-4210-B31C-D9C5E895BCF7}" type="pres">
      <dgm:prSet presAssocID="{17AE9B8A-D6BC-46E7-B059-01E651056084}" presName="ThreeNodes_2" presStyleLbl="node1" presStyleIdx="1" presStyleCnt="3">
        <dgm:presLayoutVars>
          <dgm:bulletEnabled val="1"/>
        </dgm:presLayoutVars>
      </dgm:prSet>
      <dgm:spPr/>
    </dgm:pt>
    <dgm:pt modelId="{B73943CF-274B-4955-A163-28830B86CE79}" type="pres">
      <dgm:prSet presAssocID="{17AE9B8A-D6BC-46E7-B059-01E651056084}" presName="ThreeNodes_3" presStyleLbl="node1" presStyleIdx="2" presStyleCnt="3">
        <dgm:presLayoutVars>
          <dgm:bulletEnabled val="1"/>
        </dgm:presLayoutVars>
      </dgm:prSet>
      <dgm:spPr/>
    </dgm:pt>
    <dgm:pt modelId="{E15C257A-1260-4000-9B2A-27E831B42D33}" type="pres">
      <dgm:prSet presAssocID="{17AE9B8A-D6BC-46E7-B059-01E651056084}" presName="ThreeConn_1-2" presStyleLbl="fgAccFollowNode1" presStyleIdx="0" presStyleCnt="2">
        <dgm:presLayoutVars>
          <dgm:bulletEnabled val="1"/>
        </dgm:presLayoutVars>
      </dgm:prSet>
      <dgm:spPr/>
    </dgm:pt>
    <dgm:pt modelId="{C029156B-7605-4E8C-9D6D-C4839532F100}" type="pres">
      <dgm:prSet presAssocID="{17AE9B8A-D6BC-46E7-B059-01E651056084}" presName="ThreeConn_2-3" presStyleLbl="fgAccFollowNode1" presStyleIdx="1" presStyleCnt="2">
        <dgm:presLayoutVars>
          <dgm:bulletEnabled val="1"/>
        </dgm:presLayoutVars>
      </dgm:prSet>
      <dgm:spPr/>
    </dgm:pt>
    <dgm:pt modelId="{05EED01F-4EC5-4E02-8A44-87D49931EA3D}" type="pres">
      <dgm:prSet presAssocID="{17AE9B8A-D6BC-46E7-B059-01E651056084}" presName="ThreeNodes_1_text" presStyleLbl="node1" presStyleIdx="2" presStyleCnt="3">
        <dgm:presLayoutVars>
          <dgm:bulletEnabled val="1"/>
        </dgm:presLayoutVars>
      </dgm:prSet>
      <dgm:spPr/>
    </dgm:pt>
    <dgm:pt modelId="{15DE106D-5E2E-4FA2-8933-612A893D22D3}" type="pres">
      <dgm:prSet presAssocID="{17AE9B8A-D6BC-46E7-B059-01E651056084}" presName="ThreeNodes_2_text" presStyleLbl="node1" presStyleIdx="2" presStyleCnt="3">
        <dgm:presLayoutVars>
          <dgm:bulletEnabled val="1"/>
        </dgm:presLayoutVars>
      </dgm:prSet>
      <dgm:spPr/>
    </dgm:pt>
    <dgm:pt modelId="{67712C80-A69D-4C3B-9E68-42DB6317C7E7}" type="pres">
      <dgm:prSet presAssocID="{17AE9B8A-D6BC-46E7-B059-01E65105608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2403F0B-8C95-468D-8760-AA5417B14B7F}" type="presOf" srcId="{52549E60-D5D6-433A-A216-78B89265A3D2}" destId="{05EED01F-4EC5-4E02-8A44-87D49931EA3D}" srcOrd="1" destOrd="0" presId="urn:microsoft.com/office/officeart/2005/8/layout/vProcess5"/>
    <dgm:cxn modelId="{4F745430-EFF2-4E67-B031-686860BFCAC0}" type="presOf" srcId="{52549E60-D5D6-433A-A216-78B89265A3D2}" destId="{3B0D4089-91AF-426F-A579-2F5474276F0E}" srcOrd="0" destOrd="0" presId="urn:microsoft.com/office/officeart/2005/8/layout/vProcess5"/>
    <dgm:cxn modelId="{F961C333-C263-4D1E-B024-205A465E719B}" type="presOf" srcId="{17AE9B8A-D6BC-46E7-B059-01E651056084}" destId="{74BF34D2-EABD-4DF6-A2E5-2AA94317E033}" srcOrd="0" destOrd="0" presId="urn:microsoft.com/office/officeart/2005/8/layout/vProcess5"/>
    <dgm:cxn modelId="{9DCF763F-F692-482C-B597-851500E7396B}" srcId="{17AE9B8A-D6BC-46E7-B059-01E651056084}" destId="{C335A986-AB25-4D36-91FC-68A44781ECBA}" srcOrd="1" destOrd="0" parTransId="{A73794A0-BCCE-4188-8C72-0EEDC8777D5F}" sibTransId="{E1672F15-ABD6-480A-9C30-A046614DB1DA}"/>
    <dgm:cxn modelId="{415A726B-5C8B-4AED-9190-BDC2CCF427AD}" srcId="{17AE9B8A-D6BC-46E7-B059-01E651056084}" destId="{52549E60-D5D6-433A-A216-78B89265A3D2}" srcOrd="0" destOrd="0" parTransId="{DD933D5C-F930-4CDD-82D5-F2F481C31249}" sibTransId="{9721D40A-CAA7-4C0D-8F0A-E61BD308DBF8}"/>
    <dgm:cxn modelId="{961FD758-79EC-4594-87FF-EBA65E700232}" srcId="{17AE9B8A-D6BC-46E7-B059-01E651056084}" destId="{C5FE9B38-4390-414D-8DC7-DBD3A572E36B}" srcOrd="2" destOrd="0" parTransId="{9504D1BD-55A7-4584-A5FB-CFDA0ED7CD0B}" sibTransId="{C7BA6C46-867B-45CA-BF72-8F8C3AA4E1B2}"/>
    <dgm:cxn modelId="{172AD37E-ECEA-4285-9431-05CFD56F81FF}" type="presOf" srcId="{C335A986-AB25-4D36-91FC-68A44781ECBA}" destId="{15DE106D-5E2E-4FA2-8933-612A893D22D3}" srcOrd="1" destOrd="0" presId="urn:microsoft.com/office/officeart/2005/8/layout/vProcess5"/>
    <dgm:cxn modelId="{F269198A-5B4C-4095-B919-673D42FE4008}" type="presOf" srcId="{E1672F15-ABD6-480A-9C30-A046614DB1DA}" destId="{C029156B-7605-4E8C-9D6D-C4839532F100}" srcOrd="0" destOrd="0" presId="urn:microsoft.com/office/officeart/2005/8/layout/vProcess5"/>
    <dgm:cxn modelId="{BD00AF9D-4BA4-44AB-BF2B-FC25128144AA}" type="presOf" srcId="{9721D40A-CAA7-4C0D-8F0A-E61BD308DBF8}" destId="{E15C257A-1260-4000-9B2A-27E831B42D33}" srcOrd="0" destOrd="0" presId="urn:microsoft.com/office/officeart/2005/8/layout/vProcess5"/>
    <dgm:cxn modelId="{FC9CC0A0-D3C6-408E-93B2-7E117DE03785}" type="presOf" srcId="{C5FE9B38-4390-414D-8DC7-DBD3A572E36B}" destId="{B73943CF-274B-4955-A163-28830B86CE79}" srcOrd="0" destOrd="0" presId="urn:microsoft.com/office/officeart/2005/8/layout/vProcess5"/>
    <dgm:cxn modelId="{DDAABFA8-59F5-4845-B33C-5BFFAE468854}" type="presOf" srcId="{C5FE9B38-4390-414D-8DC7-DBD3A572E36B}" destId="{67712C80-A69D-4C3B-9E68-42DB6317C7E7}" srcOrd="1" destOrd="0" presId="urn:microsoft.com/office/officeart/2005/8/layout/vProcess5"/>
    <dgm:cxn modelId="{7C40E1C9-6937-4AAF-9391-790FB2821D83}" type="presOf" srcId="{C335A986-AB25-4D36-91FC-68A44781ECBA}" destId="{90AB1267-1829-4210-B31C-D9C5E895BCF7}" srcOrd="0" destOrd="0" presId="urn:microsoft.com/office/officeart/2005/8/layout/vProcess5"/>
    <dgm:cxn modelId="{8F202BD8-5289-4131-B3CD-E20E3FAB20A9}" type="presParOf" srcId="{74BF34D2-EABD-4DF6-A2E5-2AA94317E033}" destId="{B54D1E6D-40D3-49FD-AF5A-983FF17DBBBA}" srcOrd="0" destOrd="0" presId="urn:microsoft.com/office/officeart/2005/8/layout/vProcess5"/>
    <dgm:cxn modelId="{319A7D45-7DCF-487B-A39B-B6DA92453205}" type="presParOf" srcId="{74BF34D2-EABD-4DF6-A2E5-2AA94317E033}" destId="{3B0D4089-91AF-426F-A579-2F5474276F0E}" srcOrd="1" destOrd="0" presId="urn:microsoft.com/office/officeart/2005/8/layout/vProcess5"/>
    <dgm:cxn modelId="{E9FC2853-CF11-4CAC-BF2F-AAE1C0B1C57C}" type="presParOf" srcId="{74BF34D2-EABD-4DF6-A2E5-2AA94317E033}" destId="{90AB1267-1829-4210-B31C-D9C5E895BCF7}" srcOrd="2" destOrd="0" presId="urn:microsoft.com/office/officeart/2005/8/layout/vProcess5"/>
    <dgm:cxn modelId="{782100F0-2B62-4088-A163-BD341C95819A}" type="presParOf" srcId="{74BF34D2-EABD-4DF6-A2E5-2AA94317E033}" destId="{B73943CF-274B-4955-A163-28830B86CE79}" srcOrd="3" destOrd="0" presId="urn:microsoft.com/office/officeart/2005/8/layout/vProcess5"/>
    <dgm:cxn modelId="{B3D1080B-5F14-4D71-AF90-2BA2B7779120}" type="presParOf" srcId="{74BF34D2-EABD-4DF6-A2E5-2AA94317E033}" destId="{E15C257A-1260-4000-9B2A-27E831B42D33}" srcOrd="4" destOrd="0" presId="urn:microsoft.com/office/officeart/2005/8/layout/vProcess5"/>
    <dgm:cxn modelId="{7A154207-9503-4A59-9DA8-CA43BA46B659}" type="presParOf" srcId="{74BF34D2-EABD-4DF6-A2E5-2AA94317E033}" destId="{C029156B-7605-4E8C-9D6D-C4839532F100}" srcOrd="5" destOrd="0" presId="urn:microsoft.com/office/officeart/2005/8/layout/vProcess5"/>
    <dgm:cxn modelId="{8E828FCF-94A2-4435-81C5-D1F7782FE9FF}" type="presParOf" srcId="{74BF34D2-EABD-4DF6-A2E5-2AA94317E033}" destId="{05EED01F-4EC5-4E02-8A44-87D49931EA3D}" srcOrd="6" destOrd="0" presId="urn:microsoft.com/office/officeart/2005/8/layout/vProcess5"/>
    <dgm:cxn modelId="{CA7F8BEB-4B48-4FB8-A06D-E97D284BA747}" type="presParOf" srcId="{74BF34D2-EABD-4DF6-A2E5-2AA94317E033}" destId="{15DE106D-5E2E-4FA2-8933-612A893D22D3}" srcOrd="7" destOrd="0" presId="urn:microsoft.com/office/officeart/2005/8/layout/vProcess5"/>
    <dgm:cxn modelId="{DB00461D-CD7A-4601-AB40-D4FF2C17E267}" type="presParOf" srcId="{74BF34D2-EABD-4DF6-A2E5-2AA94317E033}" destId="{67712C80-A69D-4C3B-9E68-42DB6317C7E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FC1906-75F1-4643-92FD-080A46E172CE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8F3FF4A-5EB0-477E-85C6-501397B720BC}">
      <dgm:prSet custT="1"/>
      <dgm:spPr/>
      <dgm:t>
        <a:bodyPr/>
        <a:lstStyle/>
        <a:p>
          <a:r>
            <a:rPr lang="cs-CZ" sz="4000" dirty="0"/>
            <a:t>V širším pojetí:</a:t>
          </a:r>
          <a:endParaRPr lang="en-US" sz="4000" dirty="0"/>
        </a:p>
      </dgm:t>
    </dgm:pt>
    <dgm:pt modelId="{114EECA5-F545-4958-B5C4-CDC94A2FA7F7}" type="parTrans" cxnId="{1BAC734A-6A96-4F42-B445-AC8E17E47362}">
      <dgm:prSet/>
      <dgm:spPr/>
      <dgm:t>
        <a:bodyPr/>
        <a:lstStyle/>
        <a:p>
          <a:endParaRPr lang="en-US"/>
        </a:p>
      </dgm:t>
    </dgm:pt>
    <dgm:pt modelId="{B3FC01F7-C792-4D65-8A9E-76061ED6C0AC}" type="sibTrans" cxnId="{1BAC734A-6A96-4F42-B445-AC8E17E47362}">
      <dgm:prSet/>
      <dgm:spPr/>
      <dgm:t>
        <a:bodyPr/>
        <a:lstStyle/>
        <a:p>
          <a:endParaRPr lang="en-US"/>
        </a:p>
      </dgm:t>
    </dgm:pt>
    <dgm:pt modelId="{467844F0-5C95-45A0-B4BC-5994C894E835}">
      <dgm:prSet/>
      <dgm:spPr/>
      <dgm:t>
        <a:bodyPr/>
        <a:lstStyle/>
        <a:p>
          <a:r>
            <a:rPr lang="cs-CZ"/>
            <a:t>znaky, kde tvar ruky odpovídá prvnímu písmenu příslušného slova</a:t>
          </a:r>
          <a:endParaRPr lang="en-US"/>
        </a:p>
      </dgm:t>
    </dgm:pt>
    <dgm:pt modelId="{BC569BDF-9A68-41D1-8DAA-4BB9C6B278F4}" type="parTrans" cxnId="{9CD7E583-4D41-44FC-AA4C-AD31C4E2A13D}">
      <dgm:prSet/>
      <dgm:spPr/>
      <dgm:t>
        <a:bodyPr/>
        <a:lstStyle/>
        <a:p>
          <a:endParaRPr lang="en-US"/>
        </a:p>
      </dgm:t>
    </dgm:pt>
    <dgm:pt modelId="{37E2AC87-FC85-4752-8090-96BE39986A93}" type="sibTrans" cxnId="{9CD7E583-4D41-44FC-AA4C-AD31C4E2A13D}">
      <dgm:prSet/>
      <dgm:spPr/>
      <dgm:t>
        <a:bodyPr/>
        <a:lstStyle/>
        <a:p>
          <a:endParaRPr lang="en-US"/>
        </a:p>
      </dgm:t>
    </dgm:pt>
    <dgm:pt modelId="{3A1F7265-41E4-44D0-85BF-F6BF34C38DEE}">
      <dgm:prSet/>
      <dgm:spPr/>
      <dgm:t>
        <a:bodyPr/>
        <a:lstStyle/>
        <a:p>
          <a:r>
            <a:rPr lang="cs-CZ"/>
            <a:t>ČZJ VLTAVA</a:t>
          </a:r>
          <a:endParaRPr lang="en-US"/>
        </a:p>
      </dgm:t>
    </dgm:pt>
    <dgm:pt modelId="{54AE88DF-4AB2-4FB4-95E4-1506BC2C22CB}" type="parTrans" cxnId="{7296DA80-CC2E-4EE1-9C7D-9DF56F4BFA1B}">
      <dgm:prSet/>
      <dgm:spPr/>
      <dgm:t>
        <a:bodyPr/>
        <a:lstStyle/>
        <a:p>
          <a:endParaRPr lang="en-US"/>
        </a:p>
      </dgm:t>
    </dgm:pt>
    <dgm:pt modelId="{16A139B1-E195-4939-BFAC-81FD86DAD66A}" type="sibTrans" cxnId="{7296DA80-CC2E-4EE1-9C7D-9DF56F4BFA1B}">
      <dgm:prSet/>
      <dgm:spPr/>
      <dgm:t>
        <a:bodyPr/>
        <a:lstStyle/>
        <a:p>
          <a:endParaRPr lang="en-US"/>
        </a:p>
      </dgm:t>
    </dgm:pt>
    <dgm:pt modelId="{33B54D51-CA7F-4197-9221-1A5E6017B302}">
      <dgm:prSet custT="1"/>
      <dgm:spPr/>
      <dgm:t>
        <a:bodyPr/>
        <a:lstStyle/>
        <a:p>
          <a:r>
            <a:rPr lang="cs-CZ" sz="3600" dirty="0"/>
            <a:t>V užším pojetí:</a:t>
          </a:r>
          <a:endParaRPr lang="en-US" sz="3600" dirty="0"/>
        </a:p>
      </dgm:t>
    </dgm:pt>
    <dgm:pt modelId="{93A8A67F-03B5-473B-858E-8734F47E3D3B}" type="parTrans" cxnId="{6A61A683-3247-4703-9B63-BACFDDEADDDB}">
      <dgm:prSet/>
      <dgm:spPr/>
      <dgm:t>
        <a:bodyPr/>
        <a:lstStyle/>
        <a:p>
          <a:endParaRPr lang="en-US"/>
        </a:p>
      </dgm:t>
    </dgm:pt>
    <dgm:pt modelId="{A86C0EE0-D9C3-45FC-95D0-170FEE0DB36D}" type="sibTrans" cxnId="{6A61A683-3247-4703-9B63-BACFDDEADDDB}">
      <dgm:prSet/>
      <dgm:spPr/>
      <dgm:t>
        <a:bodyPr/>
        <a:lstStyle/>
        <a:p>
          <a:endParaRPr lang="en-US"/>
        </a:p>
      </dgm:t>
    </dgm:pt>
    <dgm:pt modelId="{2F7726A6-145C-46E2-942B-5182120BD59C}">
      <dgm:prSet/>
      <dgm:spPr/>
      <dgm:t>
        <a:bodyPr/>
        <a:lstStyle/>
        <a:p>
          <a:r>
            <a:rPr lang="cs-CZ"/>
            <a:t>U již existujícího znaku je nahrazen tvar ruky, který odpovídá počátečnímu písmenu -&gt; tím vznikne nový znak</a:t>
          </a:r>
          <a:endParaRPr lang="en-US"/>
        </a:p>
      </dgm:t>
    </dgm:pt>
    <dgm:pt modelId="{BD6A2454-E0C3-4547-B5CE-7D76818202EB}" type="parTrans" cxnId="{7F110635-60DA-453B-BD76-7EDD57957C1A}">
      <dgm:prSet/>
      <dgm:spPr/>
      <dgm:t>
        <a:bodyPr/>
        <a:lstStyle/>
        <a:p>
          <a:endParaRPr lang="en-US"/>
        </a:p>
      </dgm:t>
    </dgm:pt>
    <dgm:pt modelId="{DEE67C98-14E7-406B-8E49-D8848B30DD71}" type="sibTrans" cxnId="{7F110635-60DA-453B-BD76-7EDD57957C1A}">
      <dgm:prSet/>
      <dgm:spPr/>
      <dgm:t>
        <a:bodyPr/>
        <a:lstStyle/>
        <a:p>
          <a:endParaRPr lang="en-US"/>
        </a:p>
      </dgm:t>
    </dgm:pt>
    <dgm:pt modelId="{3CB66FC1-84FF-47CC-841A-35E5F851C3A7}">
      <dgm:prSet/>
      <dgm:spPr/>
      <dgm:t>
        <a:bodyPr/>
        <a:lstStyle/>
        <a:p>
          <a:r>
            <a:rPr lang="cs-CZ"/>
            <a:t>CLASS, TEAM, GROUP, SOCIETY</a:t>
          </a:r>
          <a:endParaRPr lang="en-US"/>
        </a:p>
      </dgm:t>
    </dgm:pt>
    <dgm:pt modelId="{2B3DCAC6-A0EF-48BB-91FC-C4082F79E8CD}" type="parTrans" cxnId="{F0992F16-F4C0-4057-9C65-3076AA19BFD2}">
      <dgm:prSet/>
      <dgm:spPr/>
      <dgm:t>
        <a:bodyPr/>
        <a:lstStyle/>
        <a:p>
          <a:endParaRPr lang="en-US"/>
        </a:p>
      </dgm:t>
    </dgm:pt>
    <dgm:pt modelId="{0792CDE4-F515-478E-9F5D-5D7EBA352D19}" type="sibTrans" cxnId="{F0992F16-F4C0-4057-9C65-3076AA19BFD2}">
      <dgm:prSet/>
      <dgm:spPr/>
      <dgm:t>
        <a:bodyPr/>
        <a:lstStyle/>
        <a:p>
          <a:endParaRPr lang="en-US"/>
        </a:p>
      </dgm:t>
    </dgm:pt>
    <dgm:pt modelId="{79C4D97C-3A03-4255-AE18-EDF90CB284F4}" type="pres">
      <dgm:prSet presAssocID="{D8FC1906-75F1-4643-92FD-080A46E172CE}" presName="Name0" presStyleCnt="0">
        <dgm:presLayoutVars>
          <dgm:dir/>
          <dgm:animLvl val="lvl"/>
          <dgm:resizeHandles val="exact"/>
        </dgm:presLayoutVars>
      </dgm:prSet>
      <dgm:spPr/>
    </dgm:pt>
    <dgm:pt modelId="{F975870B-624D-4A63-85B6-7218851351A6}" type="pres">
      <dgm:prSet presAssocID="{D8F3FF4A-5EB0-477E-85C6-501397B720BC}" presName="linNode" presStyleCnt="0"/>
      <dgm:spPr/>
    </dgm:pt>
    <dgm:pt modelId="{E1CA14FC-FFEF-4C61-A006-EC3A73865319}" type="pres">
      <dgm:prSet presAssocID="{D8F3FF4A-5EB0-477E-85C6-501397B720B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E509CBF-A713-42A4-AED1-678E9FE108AA}" type="pres">
      <dgm:prSet presAssocID="{D8F3FF4A-5EB0-477E-85C6-501397B720BC}" presName="descendantText" presStyleLbl="alignAccFollowNode1" presStyleIdx="0" presStyleCnt="2">
        <dgm:presLayoutVars>
          <dgm:bulletEnabled val="1"/>
        </dgm:presLayoutVars>
      </dgm:prSet>
      <dgm:spPr/>
    </dgm:pt>
    <dgm:pt modelId="{7A8190DC-3D02-4E1F-9728-C053447E6072}" type="pres">
      <dgm:prSet presAssocID="{B3FC01F7-C792-4D65-8A9E-76061ED6C0AC}" presName="sp" presStyleCnt="0"/>
      <dgm:spPr/>
    </dgm:pt>
    <dgm:pt modelId="{A9C9A9AC-B385-4F95-9CF8-D9C7FCE65CC1}" type="pres">
      <dgm:prSet presAssocID="{33B54D51-CA7F-4197-9221-1A5E6017B302}" presName="linNode" presStyleCnt="0"/>
      <dgm:spPr/>
    </dgm:pt>
    <dgm:pt modelId="{19ED7FCC-66F5-45C8-B7B1-2979646568A8}" type="pres">
      <dgm:prSet presAssocID="{33B54D51-CA7F-4197-9221-1A5E6017B30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0CF1683-79CC-498B-BB87-A988979DF154}" type="pres">
      <dgm:prSet presAssocID="{33B54D51-CA7F-4197-9221-1A5E6017B30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6F1310A-4464-4099-BB8D-E65B5BA36974}" type="presOf" srcId="{3A1F7265-41E4-44D0-85BF-F6BF34C38DEE}" destId="{2E509CBF-A713-42A4-AED1-678E9FE108AA}" srcOrd="0" destOrd="1" presId="urn:microsoft.com/office/officeart/2005/8/layout/vList5"/>
    <dgm:cxn modelId="{F0992F16-F4C0-4057-9C65-3076AA19BFD2}" srcId="{33B54D51-CA7F-4197-9221-1A5E6017B302}" destId="{3CB66FC1-84FF-47CC-841A-35E5F851C3A7}" srcOrd="1" destOrd="0" parTransId="{2B3DCAC6-A0EF-48BB-91FC-C4082F79E8CD}" sibTransId="{0792CDE4-F515-478E-9F5D-5D7EBA352D19}"/>
    <dgm:cxn modelId="{7F110635-60DA-453B-BD76-7EDD57957C1A}" srcId="{33B54D51-CA7F-4197-9221-1A5E6017B302}" destId="{2F7726A6-145C-46E2-942B-5182120BD59C}" srcOrd="0" destOrd="0" parTransId="{BD6A2454-E0C3-4547-B5CE-7D76818202EB}" sibTransId="{DEE67C98-14E7-406B-8E49-D8848B30DD71}"/>
    <dgm:cxn modelId="{D558C35F-872A-4D01-B749-5177F06D0884}" type="presOf" srcId="{2F7726A6-145C-46E2-942B-5182120BD59C}" destId="{00CF1683-79CC-498B-BB87-A988979DF154}" srcOrd="0" destOrd="0" presId="urn:microsoft.com/office/officeart/2005/8/layout/vList5"/>
    <dgm:cxn modelId="{1BAC734A-6A96-4F42-B445-AC8E17E47362}" srcId="{D8FC1906-75F1-4643-92FD-080A46E172CE}" destId="{D8F3FF4A-5EB0-477E-85C6-501397B720BC}" srcOrd="0" destOrd="0" parTransId="{114EECA5-F545-4958-B5C4-CDC94A2FA7F7}" sibTransId="{B3FC01F7-C792-4D65-8A9E-76061ED6C0AC}"/>
    <dgm:cxn modelId="{6B179975-9ABC-4602-A57B-BF8E4A593E88}" type="presOf" srcId="{33B54D51-CA7F-4197-9221-1A5E6017B302}" destId="{19ED7FCC-66F5-45C8-B7B1-2979646568A8}" srcOrd="0" destOrd="0" presId="urn:microsoft.com/office/officeart/2005/8/layout/vList5"/>
    <dgm:cxn modelId="{7296DA80-CC2E-4EE1-9C7D-9DF56F4BFA1B}" srcId="{467844F0-5C95-45A0-B4BC-5994C894E835}" destId="{3A1F7265-41E4-44D0-85BF-F6BF34C38DEE}" srcOrd="0" destOrd="0" parTransId="{54AE88DF-4AB2-4FB4-95E4-1506BC2C22CB}" sibTransId="{16A139B1-E195-4939-BFAC-81FD86DAD66A}"/>
    <dgm:cxn modelId="{6A61A683-3247-4703-9B63-BACFDDEADDDB}" srcId="{D8FC1906-75F1-4643-92FD-080A46E172CE}" destId="{33B54D51-CA7F-4197-9221-1A5E6017B302}" srcOrd="1" destOrd="0" parTransId="{93A8A67F-03B5-473B-858E-8734F47E3D3B}" sibTransId="{A86C0EE0-D9C3-45FC-95D0-170FEE0DB36D}"/>
    <dgm:cxn modelId="{9CD7E583-4D41-44FC-AA4C-AD31C4E2A13D}" srcId="{D8F3FF4A-5EB0-477E-85C6-501397B720BC}" destId="{467844F0-5C95-45A0-B4BC-5994C894E835}" srcOrd="0" destOrd="0" parTransId="{BC569BDF-9A68-41D1-8DAA-4BB9C6B278F4}" sibTransId="{37E2AC87-FC85-4752-8090-96BE39986A93}"/>
    <dgm:cxn modelId="{FB3898A0-D3F4-4A6B-BFE4-FC41B36E9FB8}" type="presOf" srcId="{D8FC1906-75F1-4643-92FD-080A46E172CE}" destId="{79C4D97C-3A03-4255-AE18-EDF90CB284F4}" srcOrd="0" destOrd="0" presId="urn:microsoft.com/office/officeart/2005/8/layout/vList5"/>
    <dgm:cxn modelId="{47C4D8A7-1F4C-4DAE-B164-E387F1EDFE88}" type="presOf" srcId="{467844F0-5C95-45A0-B4BC-5994C894E835}" destId="{2E509CBF-A713-42A4-AED1-678E9FE108AA}" srcOrd="0" destOrd="0" presId="urn:microsoft.com/office/officeart/2005/8/layout/vList5"/>
    <dgm:cxn modelId="{C99875E7-0E27-4308-86A1-0794B4094DA1}" type="presOf" srcId="{3CB66FC1-84FF-47CC-841A-35E5F851C3A7}" destId="{00CF1683-79CC-498B-BB87-A988979DF154}" srcOrd="0" destOrd="1" presId="urn:microsoft.com/office/officeart/2005/8/layout/vList5"/>
    <dgm:cxn modelId="{5BA76CEA-ED83-41B1-9171-F08B39785FEE}" type="presOf" srcId="{D8F3FF4A-5EB0-477E-85C6-501397B720BC}" destId="{E1CA14FC-FFEF-4C61-A006-EC3A73865319}" srcOrd="0" destOrd="0" presId="urn:microsoft.com/office/officeart/2005/8/layout/vList5"/>
    <dgm:cxn modelId="{2B89C78A-6E9A-4366-BDF2-A3C7DB0EF79E}" type="presParOf" srcId="{79C4D97C-3A03-4255-AE18-EDF90CB284F4}" destId="{F975870B-624D-4A63-85B6-7218851351A6}" srcOrd="0" destOrd="0" presId="urn:microsoft.com/office/officeart/2005/8/layout/vList5"/>
    <dgm:cxn modelId="{D5CD0C98-2FDF-4073-B197-C6776C453F01}" type="presParOf" srcId="{F975870B-624D-4A63-85B6-7218851351A6}" destId="{E1CA14FC-FFEF-4C61-A006-EC3A73865319}" srcOrd="0" destOrd="0" presId="urn:microsoft.com/office/officeart/2005/8/layout/vList5"/>
    <dgm:cxn modelId="{0B833245-0D4B-42DF-9CE2-EC15753D5A80}" type="presParOf" srcId="{F975870B-624D-4A63-85B6-7218851351A6}" destId="{2E509CBF-A713-42A4-AED1-678E9FE108AA}" srcOrd="1" destOrd="0" presId="urn:microsoft.com/office/officeart/2005/8/layout/vList5"/>
    <dgm:cxn modelId="{6B4E631E-D16F-4502-A85A-A7B6E25A726C}" type="presParOf" srcId="{79C4D97C-3A03-4255-AE18-EDF90CB284F4}" destId="{7A8190DC-3D02-4E1F-9728-C053447E6072}" srcOrd="1" destOrd="0" presId="urn:microsoft.com/office/officeart/2005/8/layout/vList5"/>
    <dgm:cxn modelId="{588A533D-EC92-4256-A6D4-AE46A24E0799}" type="presParOf" srcId="{79C4D97C-3A03-4255-AE18-EDF90CB284F4}" destId="{A9C9A9AC-B385-4F95-9CF8-D9C7FCE65CC1}" srcOrd="2" destOrd="0" presId="urn:microsoft.com/office/officeart/2005/8/layout/vList5"/>
    <dgm:cxn modelId="{F8F111EF-431C-4FDF-8983-F4FBB44EED9A}" type="presParOf" srcId="{A9C9A9AC-B385-4F95-9CF8-D9C7FCE65CC1}" destId="{19ED7FCC-66F5-45C8-B7B1-2979646568A8}" srcOrd="0" destOrd="0" presId="urn:microsoft.com/office/officeart/2005/8/layout/vList5"/>
    <dgm:cxn modelId="{AB4C0C1E-7F17-49E5-AD5B-1F01F11F4F99}" type="presParOf" srcId="{A9C9A9AC-B385-4F95-9CF8-D9C7FCE65CC1}" destId="{00CF1683-79CC-498B-BB87-A988979DF1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C0F4353-DD72-4010-8B65-7ECCFCCC81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AE2BECA-8693-4D09-BC72-592386D3583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Častý slovotvorný proces – pokud je jednoruční prstová abeceda</a:t>
          </a:r>
          <a:endParaRPr lang="en-US" dirty="0"/>
        </a:p>
      </dgm:t>
    </dgm:pt>
    <dgm:pt modelId="{E46794E5-0424-4DAF-9B6B-24D511A9B2B6}" type="parTrans" cxnId="{4C4EF7EB-11C9-4977-8CC3-04D40B23BFFB}">
      <dgm:prSet/>
      <dgm:spPr/>
      <dgm:t>
        <a:bodyPr/>
        <a:lstStyle/>
        <a:p>
          <a:endParaRPr lang="en-US"/>
        </a:p>
      </dgm:t>
    </dgm:pt>
    <dgm:pt modelId="{4B36493C-5DA5-44D8-8034-6E85396843B1}" type="sibTrans" cxnId="{4C4EF7EB-11C9-4977-8CC3-04D40B23BFFB}">
      <dgm:prSet/>
      <dgm:spPr/>
      <dgm:t>
        <a:bodyPr/>
        <a:lstStyle/>
        <a:p>
          <a:endParaRPr lang="en-US"/>
        </a:p>
      </dgm:t>
    </dgm:pt>
    <dgm:pt modelId="{B32EF098-5470-4262-8A00-05EFB2341B1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Méně častý slovotvorný proces u jazyků, které používají dvouruční prstovou abecedu</a:t>
          </a:r>
          <a:endParaRPr lang="en-US"/>
        </a:p>
      </dgm:t>
    </dgm:pt>
    <dgm:pt modelId="{B31C821A-E755-41F2-A7A5-2C9604543E43}" type="parTrans" cxnId="{5922C3EB-A31D-425D-86F5-FE1B7535DB1E}">
      <dgm:prSet/>
      <dgm:spPr/>
      <dgm:t>
        <a:bodyPr/>
        <a:lstStyle/>
        <a:p>
          <a:endParaRPr lang="en-US"/>
        </a:p>
      </dgm:t>
    </dgm:pt>
    <dgm:pt modelId="{D45D0403-9797-48F9-A396-64761F4C0B1C}" type="sibTrans" cxnId="{5922C3EB-A31D-425D-86F5-FE1B7535DB1E}">
      <dgm:prSet/>
      <dgm:spPr/>
      <dgm:t>
        <a:bodyPr/>
        <a:lstStyle/>
        <a:p>
          <a:endParaRPr lang="en-US"/>
        </a:p>
      </dgm:t>
    </dgm:pt>
    <dgm:pt modelId="{F3998FA6-654D-43E5-AF7F-A9E87CA8848F}" type="pres">
      <dgm:prSet presAssocID="{7C0F4353-DD72-4010-8B65-7ECCFCCC8146}" presName="root" presStyleCnt="0">
        <dgm:presLayoutVars>
          <dgm:dir/>
          <dgm:resizeHandles val="exact"/>
        </dgm:presLayoutVars>
      </dgm:prSet>
      <dgm:spPr/>
    </dgm:pt>
    <dgm:pt modelId="{F3B37ACF-CD2B-47C3-8B0D-64F2BE188D70}" type="pres">
      <dgm:prSet presAssocID="{6AE2BECA-8693-4D09-BC72-592386D3583A}" presName="compNode" presStyleCnt="0"/>
      <dgm:spPr/>
    </dgm:pt>
    <dgm:pt modelId="{1DC5821E-344B-4A6F-B325-745B3EF9E73E}" type="pres">
      <dgm:prSet presAssocID="{6AE2BECA-8693-4D09-BC72-592386D3583A}" presName="bgRect" presStyleLbl="bgShp" presStyleIdx="0" presStyleCnt="2"/>
      <dgm:spPr/>
    </dgm:pt>
    <dgm:pt modelId="{2B7FC904-0604-4631-9F3E-F06470963A73}" type="pres">
      <dgm:prSet presAssocID="{6AE2BECA-8693-4D09-BC72-592386D3583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A7EA7A9-5410-47D7-AC55-C29BE992AFC5}" type="pres">
      <dgm:prSet presAssocID="{6AE2BECA-8693-4D09-BC72-592386D3583A}" presName="spaceRect" presStyleCnt="0"/>
      <dgm:spPr/>
    </dgm:pt>
    <dgm:pt modelId="{F71B34D2-CC8D-4535-B29B-0B739D76A618}" type="pres">
      <dgm:prSet presAssocID="{6AE2BECA-8693-4D09-BC72-592386D3583A}" presName="parTx" presStyleLbl="revTx" presStyleIdx="0" presStyleCnt="2">
        <dgm:presLayoutVars>
          <dgm:chMax val="0"/>
          <dgm:chPref val="0"/>
        </dgm:presLayoutVars>
      </dgm:prSet>
      <dgm:spPr/>
    </dgm:pt>
    <dgm:pt modelId="{D0385305-FD67-4092-A9BF-2235B3B2B764}" type="pres">
      <dgm:prSet presAssocID="{4B36493C-5DA5-44D8-8034-6E85396843B1}" presName="sibTrans" presStyleCnt="0"/>
      <dgm:spPr/>
    </dgm:pt>
    <dgm:pt modelId="{1A72D62E-B71E-480B-9387-686DE3561235}" type="pres">
      <dgm:prSet presAssocID="{B32EF098-5470-4262-8A00-05EFB2341B1D}" presName="compNode" presStyleCnt="0"/>
      <dgm:spPr/>
    </dgm:pt>
    <dgm:pt modelId="{402AFF10-6C6F-43E1-BA04-8D479024C059}" type="pres">
      <dgm:prSet presAssocID="{B32EF098-5470-4262-8A00-05EFB2341B1D}" presName="bgRect" presStyleLbl="bgShp" presStyleIdx="1" presStyleCnt="2"/>
      <dgm:spPr/>
    </dgm:pt>
    <dgm:pt modelId="{B38AC938-E35F-472D-95A7-B4E9155E0008}" type="pres">
      <dgm:prSet presAssocID="{B32EF098-5470-4262-8A00-05EFB2341B1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A942F0C6-6401-4003-AABD-B11BE941F2EA}" type="pres">
      <dgm:prSet presAssocID="{B32EF098-5470-4262-8A00-05EFB2341B1D}" presName="spaceRect" presStyleCnt="0"/>
      <dgm:spPr/>
    </dgm:pt>
    <dgm:pt modelId="{86072B10-559C-4394-B319-86F31719ABDF}" type="pres">
      <dgm:prSet presAssocID="{B32EF098-5470-4262-8A00-05EFB2341B1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30B634A-04CE-409A-A83A-3A3D5FDD144E}" type="presOf" srcId="{B32EF098-5470-4262-8A00-05EFB2341B1D}" destId="{86072B10-559C-4394-B319-86F31719ABDF}" srcOrd="0" destOrd="0" presId="urn:microsoft.com/office/officeart/2018/2/layout/IconVerticalSolidList"/>
    <dgm:cxn modelId="{B9AA6F79-5637-4F3C-A5DC-1234546D7207}" type="presOf" srcId="{6AE2BECA-8693-4D09-BC72-592386D3583A}" destId="{F71B34D2-CC8D-4535-B29B-0B739D76A618}" srcOrd="0" destOrd="0" presId="urn:microsoft.com/office/officeart/2018/2/layout/IconVerticalSolidList"/>
    <dgm:cxn modelId="{51D022BF-F48E-4212-8376-EDB2A81A3B74}" type="presOf" srcId="{7C0F4353-DD72-4010-8B65-7ECCFCCC8146}" destId="{F3998FA6-654D-43E5-AF7F-A9E87CA8848F}" srcOrd="0" destOrd="0" presId="urn:microsoft.com/office/officeart/2018/2/layout/IconVerticalSolidList"/>
    <dgm:cxn modelId="{5922C3EB-A31D-425D-86F5-FE1B7535DB1E}" srcId="{7C0F4353-DD72-4010-8B65-7ECCFCCC8146}" destId="{B32EF098-5470-4262-8A00-05EFB2341B1D}" srcOrd="1" destOrd="0" parTransId="{B31C821A-E755-41F2-A7A5-2C9604543E43}" sibTransId="{D45D0403-9797-48F9-A396-64761F4C0B1C}"/>
    <dgm:cxn modelId="{4C4EF7EB-11C9-4977-8CC3-04D40B23BFFB}" srcId="{7C0F4353-DD72-4010-8B65-7ECCFCCC8146}" destId="{6AE2BECA-8693-4D09-BC72-592386D3583A}" srcOrd="0" destOrd="0" parTransId="{E46794E5-0424-4DAF-9B6B-24D511A9B2B6}" sibTransId="{4B36493C-5DA5-44D8-8034-6E85396843B1}"/>
    <dgm:cxn modelId="{FF820C05-1489-433D-B16F-07D1D11D44B0}" type="presParOf" srcId="{F3998FA6-654D-43E5-AF7F-A9E87CA8848F}" destId="{F3B37ACF-CD2B-47C3-8B0D-64F2BE188D70}" srcOrd="0" destOrd="0" presId="urn:microsoft.com/office/officeart/2018/2/layout/IconVerticalSolidList"/>
    <dgm:cxn modelId="{6CB537C3-5569-4B01-85C1-E0D10860DE19}" type="presParOf" srcId="{F3B37ACF-CD2B-47C3-8B0D-64F2BE188D70}" destId="{1DC5821E-344B-4A6F-B325-745B3EF9E73E}" srcOrd="0" destOrd="0" presId="urn:microsoft.com/office/officeart/2018/2/layout/IconVerticalSolidList"/>
    <dgm:cxn modelId="{EC2596A6-C38F-4BAB-B806-20E244F99ACE}" type="presParOf" srcId="{F3B37ACF-CD2B-47C3-8B0D-64F2BE188D70}" destId="{2B7FC904-0604-4631-9F3E-F06470963A73}" srcOrd="1" destOrd="0" presId="urn:microsoft.com/office/officeart/2018/2/layout/IconVerticalSolidList"/>
    <dgm:cxn modelId="{E7F0DF3B-9022-485F-8BEF-9B47F2A3E49E}" type="presParOf" srcId="{F3B37ACF-CD2B-47C3-8B0D-64F2BE188D70}" destId="{DA7EA7A9-5410-47D7-AC55-C29BE992AFC5}" srcOrd="2" destOrd="0" presId="urn:microsoft.com/office/officeart/2018/2/layout/IconVerticalSolidList"/>
    <dgm:cxn modelId="{5C5838CF-1394-4174-8856-34A13330F80A}" type="presParOf" srcId="{F3B37ACF-CD2B-47C3-8B0D-64F2BE188D70}" destId="{F71B34D2-CC8D-4535-B29B-0B739D76A618}" srcOrd="3" destOrd="0" presId="urn:microsoft.com/office/officeart/2018/2/layout/IconVerticalSolidList"/>
    <dgm:cxn modelId="{B95213A4-AA07-4862-B5DF-CD29F9C168E3}" type="presParOf" srcId="{F3998FA6-654D-43E5-AF7F-A9E87CA8848F}" destId="{D0385305-FD67-4092-A9BF-2235B3B2B764}" srcOrd="1" destOrd="0" presId="urn:microsoft.com/office/officeart/2018/2/layout/IconVerticalSolidList"/>
    <dgm:cxn modelId="{D64E6C6B-EE2F-4245-B844-D6F43F15918C}" type="presParOf" srcId="{F3998FA6-654D-43E5-AF7F-A9E87CA8848F}" destId="{1A72D62E-B71E-480B-9387-686DE3561235}" srcOrd="2" destOrd="0" presId="urn:microsoft.com/office/officeart/2018/2/layout/IconVerticalSolidList"/>
    <dgm:cxn modelId="{ACE0F1B4-A269-4E08-A6C8-6260AF618752}" type="presParOf" srcId="{1A72D62E-B71E-480B-9387-686DE3561235}" destId="{402AFF10-6C6F-43E1-BA04-8D479024C059}" srcOrd="0" destOrd="0" presId="urn:microsoft.com/office/officeart/2018/2/layout/IconVerticalSolidList"/>
    <dgm:cxn modelId="{357E68E9-E0D1-43F5-901F-87DE2A4F05C1}" type="presParOf" srcId="{1A72D62E-B71E-480B-9387-686DE3561235}" destId="{B38AC938-E35F-472D-95A7-B4E9155E0008}" srcOrd="1" destOrd="0" presId="urn:microsoft.com/office/officeart/2018/2/layout/IconVerticalSolidList"/>
    <dgm:cxn modelId="{EB83C012-CF9B-4B47-A6B1-5380DDDA3CC9}" type="presParOf" srcId="{1A72D62E-B71E-480B-9387-686DE3561235}" destId="{A942F0C6-6401-4003-AABD-B11BE941F2EA}" srcOrd="2" destOrd="0" presId="urn:microsoft.com/office/officeart/2018/2/layout/IconVerticalSolidList"/>
    <dgm:cxn modelId="{2718CCF7-CC7A-4FB0-B662-6D0F4B3AE6F8}" type="presParOf" srcId="{1A72D62E-B71E-480B-9387-686DE3561235}" destId="{86072B10-559C-4394-B319-86F31719AB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D893DC-3657-4F62-886C-C7C25F2CFA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3928798-4C20-4C15-9662-1E899B13A24F}">
      <dgm:prSet/>
      <dgm:spPr/>
      <dgm:t>
        <a:bodyPr/>
        <a:lstStyle/>
        <a:p>
          <a:r>
            <a:rPr lang="cs-CZ"/>
            <a:t>Vyskytuje se inicializace v širším pojetí (OCET, PARDUBICE, VLTAVA)</a:t>
          </a:r>
          <a:endParaRPr lang="en-US"/>
        </a:p>
      </dgm:t>
    </dgm:pt>
    <dgm:pt modelId="{10EDA083-E956-458C-A90A-DC485E85480D}" type="parTrans" cxnId="{0DB0D4CB-D681-4A89-A527-F8002699A811}">
      <dgm:prSet/>
      <dgm:spPr/>
      <dgm:t>
        <a:bodyPr/>
        <a:lstStyle/>
        <a:p>
          <a:endParaRPr lang="en-US"/>
        </a:p>
      </dgm:t>
    </dgm:pt>
    <dgm:pt modelId="{AA383DCE-A32E-4A16-BC4E-FDEDE1E5BAB1}" type="sibTrans" cxnId="{0DB0D4CB-D681-4A89-A527-F8002699A811}">
      <dgm:prSet/>
      <dgm:spPr/>
      <dgm:t>
        <a:bodyPr/>
        <a:lstStyle/>
        <a:p>
          <a:endParaRPr lang="en-US"/>
        </a:p>
      </dgm:t>
    </dgm:pt>
    <dgm:pt modelId="{21005947-C7E3-4BF4-84AE-43CB794FF389}">
      <dgm:prSet/>
      <dgm:spPr/>
      <dgm:t>
        <a:bodyPr/>
        <a:lstStyle/>
        <a:p>
          <a:r>
            <a:rPr lang="cs-CZ"/>
            <a:t>Zastoupena je inicializace z jednoruční i dvouruční prstové abecedy</a:t>
          </a:r>
          <a:endParaRPr lang="en-US"/>
        </a:p>
      </dgm:t>
    </dgm:pt>
    <dgm:pt modelId="{BD997DF8-AE7C-4757-A0B8-78D85F666C31}" type="parTrans" cxnId="{33A90B5D-0FF4-49A7-951E-9FD982F360B4}">
      <dgm:prSet/>
      <dgm:spPr/>
      <dgm:t>
        <a:bodyPr/>
        <a:lstStyle/>
        <a:p>
          <a:endParaRPr lang="en-US"/>
        </a:p>
      </dgm:t>
    </dgm:pt>
    <dgm:pt modelId="{2615BA47-3475-41A9-A173-E7CFD2AA9480}" type="sibTrans" cxnId="{33A90B5D-0FF4-49A7-951E-9FD982F360B4}">
      <dgm:prSet/>
      <dgm:spPr/>
      <dgm:t>
        <a:bodyPr/>
        <a:lstStyle/>
        <a:p>
          <a:endParaRPr lang="en-US"/>
        </a:p>
      </dgm:t>
    </dgm:pt>
    <dgm:pt modelId="{DD338B75-FB90-4283-A41A-8EBF270401FB}">
      <dgm:prSet/>
      <dgm:spPr/>
      <dgm:t>
        <a:bodyPr/>
        <a:lstStyle/>
        <a:p>
          <a:r>
            <a:rPr lang="cs-CZ"/>
            <a:t>Nemůžeme ji považovat za silný slovotvorný proces</a:t>
          </a:r>
          <a:endParaRPr lang="en-US"/>
        </a:p>
      </dgm:t>
    </dgm:pt>
    <dgm:pt modelId="{3BCAF504-1994-4089-8B3F-253FA435DC8F}" type="parTrans" cxnId="{C344188A-2515-42CA-B2BD-102CA05F2B4E}">
      <dgm:prSet/>
      <dgm:spPr/>
      <dgm:t>
        <a:bodyPr/>
        <a:lstStyle/>
        <a:p>
          <a:endParaRPr lang="en-US"/>
        </a:p>
      </dgm:t>
    </dgm:pt>
    <dgm:pt modelId="{C95B4DBD-7088-42B1-840A-994F01BF8EAD}" type="sibTrans" cxnId="{C344188A-2515-42CA-B2BD-102CA05F2B4E}">
      <dgm:prSet/>
      <dgm:spPr/>
      <dgm:t>
        <a:bodyPr/>
        <a:lstStyle/>
        <a:p>
          <a:endParaRPr lang="en-US"/>
        </a:p>
      </dgm:t>
    </dgm:pt>
    <dgm:pt modelId="{0FF82588-65BD-47F5-AF83-CB0C9535F38A}" type="pres">
      <dgm:prSet presAssocID="{9AD893DC-3657-4F62-886C-C7C25F2CFAC0}" presName="root" presStyleCnt="0">
        <dgm:presLayoutVars>
          <dgm:dir/>
          <dgm:resizeHandles val="exact"/>
        </dgm:presLayoutVars>
      </dgm:prSet>
      <dgm:spPr/>
    </dgm:pt>
    <dgm:pt modelId="{E2265FD6-1CE7-40F0-9100-5A1E6518F5AC}" type="pres">
      <dgm:prSet presAssocID="{03928798-4C20-4C15-9662-1E899B13A24F}" presName="compNode" presStyleCnt="0"/>
      <dgm:spPr/>
    </dgm:pt>
    <dgm:pt modelId="{9BD21D01-2188-4F40-B992-9C9F8CC93AE4}" type="pres">
      <dgm:prSet presAssocID="{03928798-4C20-4C15-9662-1E899B13A24F}" presName="bgRect" presStyleLbl="bgShp" presStyleIdx="0" presStyleCnt="2"/>
      <dgm:spPr/>
    </dgm:pt>
    <dgm:pt modelId="{8C810734-9CA2-4736-84D6-0C3772B269C8}" type="pres">
      <dgm:prSet presAssocID="{03928798-4C20-4C15-9662-1E899B13A24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9D3BED7-D53A-45EA-90AE-E2E10ADEF5E6}" type="pres">
      <dgm:prSet presAssocID="{03928798-4C20-4C15-9662-1E899B13A24F}" presName="spaceRect" presStyleCnt="0"/>
      <dgm:spPr/>
    </dgm:pt>
    <dgm:pt modelId="{D4CB0E90-8F38-4585-8FC2-7D00E371C207}" type="pres">
      <dgm:prSet presAssocID="{03928798-4C20-4C15-9662-1E899B13A24F}" presName="parTx" presStyleLbl="revTx" presStyleIdx="0" presStyleCnt="3">
        <dgm:presLayoutVars>
          <dgm:chMax val="0"/>
          <dgm:chPref val="0"/>
        </dgm:presLayoutVars>
      </dgm:prSet>
      <dgm:spPr/>
    </dgm:pt>
    <dgm:pt modelId="{D7E285EF-BFEE-4540-8D3B-CECEB2CE76A8}" type="pres">
      <dgm:prSet presAssocID="{03928798-4C20-4C15-9662-1E899B13A24F}" presName="desTx" presStyleLbl="revTx" presStyleIdx="1" presStyleCnt="3">
        <dgm:presLayoutVars/>
      </dgm:prSet>
      <dgm:spPr/>
    </dgm:pt>
    <dgm:pt modelId="{C7D73A18-0C63-4379-84E1-08EC0D09659A}" type="pres">
      <dgm:prSet presAssocID="{AA383DCE-A32E-4A16-BC4E-FDEDE1E5BAB1}" presName="sibTrans" presStyleCnt="0"/>
      <dgm:spPr/>
    </dgm:pt>
    <dgm:pt modelId="{5DB236CE-8BBB-4718-85B8-31FF2AE92C50}" type="pres">
      <dgm:prSet presAssocID="{DD338B75-FB90-4283-A41A-8EBF270401FB}" presName="compNode" presStyleCnt="0"/>
      <dgm:spPr/>
    </dgm:pt>
    <dgm:pt modelId="{5AED0D28-C6F7-4640-9616-9D2684419D73}" type="pres">
      <dgm:prSet presAssocID="{DD338B75-FB90-4283-A41A-8EBF270401FB}" presName="bgRect" presStyleLbl="bgShp" presStyleIdx="1" presStyleCnt="2"/>
      <dgm:spPr/>
    </dgm:pt>
    <dgm:pt modelId="{8A83FADC-1F8D-48FE-8371-65E2F01D34C5}" type="pres">
      <dgm:prSet presAssocID="{DD338B75-FB90-4283-A41A-8EBF270401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ing Hands"/>
        </a:ext>
      </dgm:extLst>
    </dgm:pt>
    <dgm:pt modelId="{1FDD8D15-60E5-43CE-B75E-476C1ED077BC}" type="pres">
      <dgm:prSet presAssocID="{DD338B75-FB90-4283-A41A-8EBF270401FB}" presName="spaceRect" presStyleCnt="0"/>
      <dgm:spPr/>
    </dgm:pt>
    <dgm:pt modelId="{F52DFE1B-F371-4E1B-B97C-26EA3E33E239}" type="pres">
      <dgm:prSet presAssocID="{DD338B75-FB90-4283-A41A-8EBF270401F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061A206-C669-4BA8-9328-815BB4EE146B}" type="presOf" srcId="{03928798-4C20-4C15-9662-1E899B13A24F}" destId="{D4CB0E90-8F38-4585-8FC2-7D00E371C207}" srcOrd="0" destOrd="0" presId="urn:microsoft.com/office/officeart/2018/2/layout/IconVerticalSolidList"/>
    <dgm:cxn modelId="{33A90B5D-0FF4-49A7-951E-9FD982F360B4}" srcId="{03928798-4C20-4C15-9662-1E899B13A24F}" destId="{21005947-C7E3-4BF4-84AE-43CB794FF389}" srcOrd="0" destOrd="0" parTransId="{BD997DF8-AE7C-4757-A0B8-78D85F666C31}" sibTransId="{2615BA47-3475-41A9-A173-E7CFD2AA9480}"/>
    <dgm:cxn modelId="{C344188A-2515-42CA-B2BD-102CA05F2B4E}" srcId="{9AD893DC-3657-4F62-886C-C7C25F2CFAC0}" destId="{DD338B75-FB90-4283-A41A-8EBF270401FB}" srcOrd="1" destOrd="0" parTransId="{3BCAF504-1994-4089-8B3F-253FA435DC8F}" sibTransId="{C95B4DBD-7088-42B1-840A-994F01BF8EAD}"/>
    <dgm:cxn modelId="{35EDDB8B-3CF6-4D14-B519-C783CC2F1F5B}" type="presOf" srcId="{9AD893DC-3657-4F62-886C-C7C25F2CFAC0}" destId="{0FF82588-65BD-47F5-AF83-CB0C9535F38A}" srcOrd="0" destOrd="0" presId="urn:microsoft.com/office/officeart/2018/2/layout/IconVerticalSolidList"/>
    <dgm:cxn modelId="{21E542B2-12F5-4416-A703-31E0EC45B308}" type="presOf" srcId="{21005947-C7E3-4BF4-84AE-43CB794FF389}" destId="{D7E285EF-BFEE-4540-8D3B-CECEB2CE76A8}" srcOrd="0" destOrd="0" presId="urn:microsoft.com/office/officeart/2018/2/layout/IconVerticalSolidList"/>
    <dgm:cxn modelId="{A95AB9C7-1A42-4E60-B40E-4E6E67C8E9D9}" type="presOf" srcId="{DD338B75-FB90-4283-A41A-8EBF270401FB}" destId="{F52DFE1B-F371-4E1B-B97C-26EA3E33E239}" srcOrd="0" destOrd="0" presId="urn:microsoft.com/office/officeart/2018/2/layout/IconVerticalSolidList"/>
    <dgm:cxn modelId="{0DB0D4CB-D681-4A89-A527-F8002699A811}" srcId="{9AD893DC-3657-4F62-886C-C7C25F2CFAC0}" destId="{03928798-4C20-4C15-9662-1E899B13A24F}" srcOrd="0" destOrd="0" parTransId="{10EDA083-E956-458C-A90A-DC485E85480D}" sibTransId="{AA383DCE-A32E-4A16-BC4E-FDEDE1E5BAB1}"/>
    <dgm:cxn modelId="{9A079572-9C86-4A39-9BF5-FB0BCF8F76E0}" type="presParOf" srcId="{0FF82588-65BD-47F5-AF83-CB0C9535F38A}" destId="{E2265FD6-1CE7-40F0-9100-5A1E6518F5AC}" srcOrd="0" destOrd="0" presId="urn:microsoft.com/office/officeart/2018/2/layout/IconVerticalSolidList"/>
    <dgm:cxn modelId="{740B4B59-D914-4389-921F-ED106E752517}" type="presParOf" srcId="{E2265FD6-1CE7-40F0-9100-5A1E6518F5AC}" destId="{9BD21D01-2188-4F40-B992-9C9F8CC93AE4}" srcOrd="0" destOrd="0" presId="urn:microsoft.com/office/officeart/2018/2/layout/IconVerticalSolidList"/>
    <dgm:cxn modelId="{E5801F7E-EF33-4A2A-921D-E62665029BAE}" type="presParOf" srcId="{E2265FD6-1CE7-40F0-9100-5A1E6518F5AC}" destId="{8C810734-9CA2-4736-84D6-0C3772B269C8}" srcOrd="1" destOrd="0" presId="urn:microsoft.com/office/officeart/2018/2/layout/IconVerticalSolidList"/>
    <dgm:cxn modelId="{71C2EAD4-EDB2-4E12-87E3-0F5312E59832}" type="presParOf" srcId="{E2265FD6-1CE7-40F0-9100-5A1E6518F5AC}" destId="{59D3BED7-D53A-45EA-90AE-E2E10ADEF5E6}" srcOrd="2" destOrd="0" presId="urn:microsoft.com/office/officeart/2018/2/layout/IconVerticalSolidList"/>
    <dgm:cxn modelId="{C5E19B65-3C76-4376-9C5D-DC7265C7C36D}" type="presParOf" srcId="{E2265FD6-1CE7-40F0-9100-5A1E6518F5AC}" destId="{D4CB0E90-8F38-4585-8FC2-7D00E371C207}" srcOrd="3" destOrd="0" presId="urn:microsoft.com/office/officeart/2018/2/layout/IconVerticalSolidList"/>
    <dgm:cxn modelId="{B3946851-29B9-42A5-8A5D-91DA00769701}" type="presParOf" srcId="{E2265FD6-1CE7-40F0-9100-5A1E6518F5AC}" destId="{D7E285EF-BFEE-4540-8D3B-CECEB2CE76A8}" srcOrd="4" destOrd="0" presId="urn:microsoft.com/office/officeart/2018/2/layout/IconVerticalSolidList"/>
    <dgm:cxn modelId="{6BEB41DC-F9B7-4267-A72A-F8FBA0B5C5B2}" type="presParOf" srcId="{0FF82588-65BD-47F5-AF83-CB0C9535F38A}" destId="{C7D73A18-0C63-4379-84E1-08EC0D09659A}" srcOrd="1" destOrd="0" presId="urn:microsoft.com/office/officeart/2018/2/layout/IconVerticalSolidList"/>
    <dgm:cxn modelId="{7903BFE9-A166-4493-BD16-362C3AEC924F}" type="presParOf" srcId="{0FF82588-65BD-47F5-AF83-CB0C9535F38A}" destId="{5DB236CE-8BBB-4718-85B8-31FF2AE92C50}" srcOrd="2" destOrd="0" presId="urn:microsoft.com/office/officeart/2018/2/layout/IconVerticalSolidList"/>
    <dgm:cxn modelId="{66AABA0C-A15A-4E89-B149-2FEB32BFD7FF}" type="presParOf" srcId="{5DB236CE-8BBB-4718-85B8-31FF2AE92C50}" destId="{5AED0D28-C6F7-4640-9616-9D2684419D73}" srcOrd="0" destOrd="0" presId="urn:microsoft.com/office/officeart/2018/2/layout/IconVerticalSolidList"/>
    <dgm:cxn modelId="{2FF881A2-24BC-406A-B2B1-243F59DFA06F}" type="presParOf" srcId="{5DB236CE-8BBB-4718-85B8-31FF2AE92C50}" destId="{8A83FADC-1F8D-48FE-8371-65E2F01D34C5}" srcOrd="1" destOrd="0" presId="urn:microsoft.com/office/officeart/2018/2/layout/IconVerticalSolidList"/>
    <dgm:cxn modelId="{607A8535-7D4A-45D3-BA07-58812652BB79}" type="presParOf" srcId="{5DB236CE-8BBB-4718-85B8-31FF2AE92C50}" destId="{1FDD8D15-60E5-43CE-B75E-476C1ED077BC}" srcOrd="2" destOrd="0" presId="urn:microsoft.com/office/officeart/2018/2/layout/IconVerticalSolidList"/>
    <dgm:cxn modelId="{E42798C1-5448-439E-B11C-A2EC27DBCCF9}" type="presParOf" srcId="{5DB236CE-8BBB-4718-85B8-31FF2AE92C50}" destId="{F52DFE1B-F371-4E1B-B97C-26EA3E33E23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8167FF-1D97-43B5-84DB-7E03A82A6A1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DB9B1A-CA8F-492B-9E94-F91ABEBDC20E}">
      <dgm:prSet/>
      <dgm:spPr/>
      <dgm:t>
        <a:bodyPr/>
        <a:lstStyle/>
        <a:p>
          <a:r>
            <a:rPr lang="cs-CZ"/>
            <a:t>= doslovný překlad</a:t>
          </a:r>
          <a:endParaRPr lang="en-US"/>
        </a:p>
      </dgm:t>
    </dgm:pt>
    <dgm:pt modelId="{B81A4147-7FC0-4013-8DFC-5C1DD4307313}" type="parTrans" cxnId="{FA33B960-A1C5-40AA-A494-5552D35DA041}">
      <dgm:prSet/>
      <dgm:spPr/>
      <dgm:t>
        <a:bodyPr/>
        <a:lstStyle/>
        <a:p>
          <a:endParaRPr lang="en-US"/>
        </a:p>
      </dgm:t>
    </dgm:pt>
    <dgm:pt modelId="{E2D2E52D-5E68-419D-BC19-C889DCE048DC}" type="sibTrans" cxnId="{FA33B960-A1C5-40AA-A494-5552D35DA041}">
      <dgm:prSet/>
      <dgm:spPr/>
      <dgm:t>
        <a:bodyPr/>
        <a:lstStyle/>
        <a:p>
          <a:endParaRPr lang="en-US"/>
        </a:p>
      </dgm:t>
    </dgm:pt>
    <dgm:pt modelId="{E9B8B38E-E131-4A0C-BF24-07A49D0ECA80}">
      <dgm:prSet/>
      <dgm:spPr/>
      <dgm:t>
        <a:bodyPr/>
        <a:lstStyle/>
        <a:p>
          <a:r>
            <a:rPr lang="cs-CZ"/>
            <a:t>Stejné typy kalků jako v MJ: gramatické, sémantické a frazeologické</a:t>
          </a:r>
          <a:endParaRPr lang="en-US"/>
        </a:p>
      </dgm:t>
    </dgm:pt>
    <dgm:pt modelId="{CD366AD0-269F-4784-8F5A-A8B14F0A2935}" type="parTrans" cxnId="{D6990F17-54DF-4A12-9528-61C4438325F7}">
      <dgm:prSet/>
      <dgm:spPr/>
      <dgm:t>
        <a:bodyPr/>
        <a:lstStyle/>
        <a:p>
          <a:endParaRPr lang="en-US"/>
        </a:p>
      </dgm:t>
    </dgm:pt>
    <dgm:pt modelId="{649E039B-CA0E-4D46-A277-CFC428CD2542}" type="sibTrans" cxnId="{D6990F17-54DF-4A12-9528-61C4438325F7}">
      <dgm:prSet/>
      <dgm:spPr/>
      <dgm:t>
        <a:bodyPr/>
        <a:lstStyle/>
        <a:p>
          <a:endParaRPr lang="en-US"/>
        </a:p>
      </dgm:t>
    </dgm:pt>
    <dgm:pt modelId="{BA46DFB0-0700-4CE8-9F0E-2A7836533FB8}">
      <dgm:prSet/>
      <dgm:spPr/>
      <dgm:t>
        <a:bodyPr/>
        <a:lstStyle/>
        <a:p>
          <a:r>
            <a:rPr lang="cs-CZ"/>
            <a:t>ČZJ</a:t>
          </a:r>
          <a:endParaRPr lang="en-US"/>
        </a:p>
      </dgm:t>
    </dgm:pt>
    <dgm:pt modelId="{2622FC1A-6580-4D65-9753-1C0E03D2F7BD}" type="parTrans" cxnId="{D2B89470-9759-488F-8FFC-F55277AE95E0}">
      <dgm:prSet/>
      <dgm:spPr/>
      <dgm:t>
        <a:bodyPr/>
        <a:lstStyle/>
        <a:p>
          <a:endParaRPr lang="en-US"/>
        </a:p>
      </dgm:t>
    </dgm:pt>
    <dgm:pt modelId="{28C02F88-6AA1-49E1-BBA0-17E90FFA0E7C}" type="sibTrans" cxnId="{D2B89470-9759-488F-8FFC-F55277AE95E0}">
      <dgm:prSet/>
      <dgm:spPr/>
      <dgm:t>
        <a:bodyPr/>
        <a:lstStyle/>
        <a:p>
          <a:endParaRPr lang="en-US"/>
        </a:p>
      </dgm:t>
    </dgm:pt>
    <dgm:pt modelId="{3A42E04A-6CF7-4EDA-9AD4-E18534FD6AED}">
      <dgm:prSet/>
      <dgm:spPr/>
      <dgm:t>
        <a:bodyPr/>
        <a:lstStyle/>
        <a:p>
          <a:r>
            <a:rPr lang="cs-CZ"/>
            <a:t>VODOPÁD, POLOHRUBÝ, POLOOSTROV, (stanice) STAROMĚSTSKÁ </a:t>
          </a:r>
          <a:endParaRPr lang="en-US"/>
        </a:p>
      </dgm:t>
    </dgm:pt>
    <dgm:pt modelId="{28601E35-AAFD-4A8B-93AB-C0490E4CCA38}" type="parTrans" cxnId="{00521475-A626-4C6E-A4BF-8DBC6DC57D91}">
      <dgm:prSet/>
      <dgm:spPr/>
      <dgm:t>
        <a:bodyPr/>
        <a:lstStyle/>
        <a:p>
          <a:endParaRPr lang="en-US"/>
        </a:p>
      </dgm:t>
    </dgm:pt>
    <dgm:pt modelId="{8B1193DD-F3A9-4952-986F-84E95DA405B6}" type="sibTrans" cxnId="{00521475-A626-4C6E-A4BF-8DBC6DC57D91}">
      <dgm:prSet/>
      <dgm:spPr/>
      <dgm:t>
        <a:bodyPr/>
        <a:lstStyle/>
        <a:p>
          <a:endParaRPr lang="en-US"/>
        </a:p>
      </dgm:t>
    </dgm:pt>
    <dgm:pt modelId="{7C35D915-DB45-493A-BB14-828BCD88587F}">
      <dgm:prSet/>
      <dgm:spPr/>
      <dgm:t>
        <a:bodyPr/>
        <a:lstStyle/>
        <a:p>
          <a:r>
            <a:rPr lang="cs-CZ"/>
            <a:t>Silný slovotvorný proces</a:t>
          </a:r>
          <a:endParaRPr lang="en-US"/>
        </a:p>
      </dgm:t>
    </dgm:pt>
    <dgm:pt modelId="{3E48F2CE-5801-45F7-B251-4C56E4BF8525}" type="parTrans" cxnId="{C4AF1FF6-C688-45B2-9978-647982D344C3}">
      <dgm:prSet/>
      <dgm:spPr/>
      <dgm:t>
        <a:bodyPr/>
        <a:lstStyle/>
        <a:p>
          <a:endParaRPr lang="en-US"/>
        </a:p>
      </dgm:t>
    </dgm:pt>
    <dgm:pt modelId="{12FE4B07-D66D-4989-B143-E5B408CC14A6}" type="sibTrans" cxnId="{C4AF1FF6-C688-45B2-9978-647982D344C3}">
      <dgm:prSet/>
      <dgm:spPr/>
      <dgm:t>
        <a:bodyPr/>
        <a:lstStyle/>
        <a:p>
          <a:endParaRPr lang="en-US"/>
        </a:p>
      </dgm:t>
    </dgm:pt>
    <dgm:pt modelId="{F5EFCF99-3912-4235-B2F7-709FD1B16D73}">
      <dgm:prSet/>
      <dgm:spPr/>
      <dgm:t>
        <a:bodyPr/>
        <a:lstStyle/>
        <a:p>
          <a:r>
            <a:rPr lang="cs-CZ"/>
            <a:t>Kalkování vlastních jmen:</a:t>
          </a:r>
          <a:endParaRPr lang="en-US"/>
        </a:p>
      </dgm:t>
    </dgm:pt>
    <dgm:pt modelId="{98491ADD-B38F-4D37-BD63-200D9E80101A}" type="parTrans" cxnId="{5012F318-9919-4464-8C1F-61D6F15CA9BF}">
      <dgm:prSet/>
      <dgm:spPr/>
      <dgm:t>
        <a:bodyPr/>
        <a:lstStyle/>
        <a:p>
          <a:endParaRPr lang="en-US"/>
        </a:p>
      </dgm:t>
    </dgm:pt>
    <dgm:pt modelId="{A117A64B-F55B-45CD-8EFF-BE5268D81472}" type="sibTrans" cxnId="{5012F318-9919-4464-8C1F-61D6F15CA9BF}">
      <dgm:prSet/>
      <dgm:spPr/>
      <dgm:t>
        <a:bodyPr/>
        <a:lstStyle/>
        <a:p>
          <a:endParaRPr lang="en-US"/>
        </a:p>
      </dgm:t>
    </dgm:pt>
    <dgm:pt modelId="{9BB27320-0E35-40F6-8A39-6555BBC9A7D6}">
      <dgm:prSet/>
      <dgm:spPr/>
      <dgm:t>
        <a:bodyPr/>
        <a:lstStyle/>
        <a:p>
          <a:r>
            <a:rPr lang="cs-CZ" dirty="0"/>
            <a:t>Znak českého znakového jazyka reflektuje vnější podobnost českého vlastního jména s jiným českým slovem</a:t>
          </a:r>
          <a:endParaRPr lang="en-US" dirty="0"/>
        </a:p>
      </dgm:t>
    </dgm:pt>
    <dgm:pt modelId="{84AB1F1A-E92F-42B1-ABC6-4A0A245E9E6A}" type="parTrans" cxnId="{BCB9509A-0851-4EE4-A17D-81ABE13A9214}">
      <dgm:prSet/>
      <dgm:spPr/>
      <dgm:t>
        <a:bodyPr/>
        <a:lstStyle/>
        <a:p>
          <a:endParaRPr lang="en-US"/>
        </a:p>
      </dgm:t>
    </dgm:pt>
    <dgm:pt modelId="{6A92BAE1-ECA8-4064-9F17-521EF6ED3FAF}" type="sibTrans" cxnId="{BCB9509A-0851-4EE4-A17D-81ABE13A9214}">
      <dgm:prSet/>
      <dgm:spPr/>
      <dgm:t>
        <a:bodyPr/>
        <a:lstStyle/>
        <a:p>
          <a:endParaRPr lang="en-US"/>
        </a:p>
      </dgm:t>
    </dgm:pt>
    <dgm:pt modelId="{029BB20D-DAEF-4629-A952-BB6EE11B3B47}">
      <dgm:prSet/>
      <dgm:spPr/>
      <dgm:t>
        <a:bodyPr/>
        <a:lstStyle/>
        <a:p>
          <a:r>
            <a:rPr lang="cs-CZ"/>
            <a:t>LETŇANY - LETĚT / LÉTO, KLADNO - KLADIVO, OSTRAVA - OSTRÝ, JIHLAVA - HLAVA (popř. jako J+HLAVA)</a:t>
          </a:r>
          <a:endParaRPr lang="en-US"/>
        </a:p>
      </dgm:t>
    </dgm:pt>
    <dgm:pt modelId="{697D15AE-83B1-443F-A73E-D56C0B7FB8DB}" type="parTrans" cxnId="{415B3EA2-01F0-4B8A-AEAD-1710922B9A58}">
      <dgm:prSet/>
      <dgm:spPr/>
      <dgm:t>
        <a:bodyPr/>
        <a:lstStyle/>
        <a:p>
          <a:endParaRPr lang="en-US"/>
        </a:p>
      </dgm:t>
    </dgm:pt>
    <dgm:pt modelId="{D76418EA-BCF7-407A-A5CF-AAC554C323B7}" type="sibTrans" cxnId="{415B3EA2-01F0-4B8A-AEAD-1710922B9A58}">
      <dgm:prSet/>
      <dgm:spPr/>
      <dgm:t>
        <a:bodyPr/>
        <a:lstStyle/>
        <a:p>
          <a:endParaRPr lang="en-US"/>
        </a:p>
      </dgm:t>
    </dgm:pt>
    <dgm:pt modelId="{8189DDB0-4462-4928-8848-66EB8E319B07}">
      <dgm:prSet/>
      <dgm:spPr/>
      <dgm:t>
        <a:bodyPr/>
        <a:lstStyle/>
        <a:p>
          <a:r>
            <a:rPr lang="cs-CZ"/>
            <a:t>Překládány jsou slabiky českého výrazu</a:t>
          </a:r>
          <a:endParaRPr lang="en-US"/>
        </a:p>
      </dgm:t>
    </dgm:pt>
    <dgm:pt modelId="{0E83204B-6DA2-4E7A-9BDD-8D4CC7B71A76}" type="parTrans" cxnId="{2210D617-0E47-4D01-A5C7-1C2140339E5C}">
      <dgm:prSet/>
      <dgm:spPr/>
      <dgm:t>
        <a:bodyPr/>
        <a:lstStyle/>
        <a:p>
          <a:endParaRPr lang="en-US"/>
        </a:p>
      </dgm:t>
    </dgm:pt>
    <dgm:pt modelId="{88D0E92B-F65D-418A-A2D1-D21827EB3A4F}" type="sibTrans" cxnId="{2210D617-0E47-4D01-A5C7-1C2140339E5C}">
      <dgm:prSet/>
      <dgm:spPr/>
      <dgm:t>
        <a:bodyPr/>
        <a:lstStyle/>
        <a:p>
          <a:endParaRPr lang="en-US"/>
        </a:p>
      </dgm:t>
    </dgm:pt>
    <dgm:pt modelId="{0B3E23A4-836D-4FE5-B8C9-6BBC97B6A0B2}">
      <dgm:prSet/>
      <dgm:spPr/>
      <dgm:t>
        <a:bodyPr/>
        <a:lstStyle/>
        <a:p>
          <a:r>
            <a:rPr lang="cs-CZ"/>
            <a:t>STODŮLKY – sto + důlek</a:t>
          </a:r>
          <a:endParaRPr lang="en-US"/>
        </a:p>
      </dgm:t>
    </dgm:pt>
    <dgm:pt modelId="{6860B88A-3489-4387-A554-185A551BAC21}" type="parTrans" cxnId="{24B47577-624C-490C-9C2B-B1DE669EE8E5}">
      <dgm:prSet/>
      <dgm:spPr/>
      <dgm:t>
        <a:bodyPr/>
        <a:lstStyle/>
        <a:p>
          <a:endParaRPr lang="en-US"/>
        </a:p>
      </dgm:t>
    </dgm:pt>
    <dgm:pt modelId="{6C268CBE-F7AA-4B37-989B-51D6EE85D50A}" type="sibTrans" cxnId="{24B47577-624C-490C-9C2B-B1DE669EE8E5}">
      <dgm:prSet/>
      <dgm:spPr/>
      <dgm:t>
        <a:bodyPr/>
        <a:lstStyle/>
        <a:p>
          <a:endParaRPr lang="en-US"/>
        </a:p>
      </dgm:t>
    </dgm:pt>
    <dgm:pt modelId="{8B0DE14A-09D1-46F4-B5EC-CB4FB77FC353}" type="pres">
      <dgm:prSet presAssocID="{568167FF-1D97-43B5-84DB-7E03A82A6A1D}" presName="linear" presStyleCnt="0">
        <dgm:presLayoutVars>
          <dgm:animLvl val="lvl"/>
          <dgm:resizeHandles val="exact"/>
        </dgm:presLayoutVars>
      </dgm:prSet>
      <dgm:spPr/>
    </dgm:pt>
    <dgm:pt modelId="{19CC8ECA-46D2-4635-9965-7C517C198BA0}" type="pres">
      <dgm:prSet presAssocID="{EFDB9B1A-CA8F-492B-9E94-F91ABEBDC2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849DAF-D847-4B25-8CA1-B9CB75A0EA4C}" type="pres">
      <dgm:prSet presAssocID="{E2D2E52D-5E68-419D-BC19-C889DCE048DC}" presName="spacer" presStyleCnt="0"/>
      <dgm:spPr/>
    </dgm:pt>
    <dgm:pt modelId="{7E4C2822-0207-4B21-AABB-52C9F93E32B8}" type="pres">
      <dgm:prSet presAssocID="{E9B8B38E-E131-4A0C-BF24-07A49D0ECA8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728083-DA94-45B6-A2D7-C81ABF8359B4}" type="pres">
      <dgm:prSet presAssocID="{649E039B-CA0E-4D46-A277-CFC428CD2542}" presName="spacer" presStyleCnt="0"/>
      <dgm:spPr/>
    </dgm:pt>
    <dgm:pt modelId="{202D1A11-F381-457E-8B8D-F56FC584B101}" type="pres">
      <dgm:prSet presAssocID="{BA46DFB0-0700-4CE8-9F0E-2A7836533FB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25C6BD-8214-4114-8DA1-E28879C5C0B7}" type="pres">
      <dgm:prSet presAssocID="{BA46DFB0-0700-4CE8-9F0E-2A7836533FB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B3AF07-F4A0-4489-895A-F65C299439B7}" type="presOf" srcId="{9BB27320-0E35-40F6-8A39-6555BBC9A7D6}" destId="{1A25C6BD-8214-4114-8DA1-E28879C5C0B7}" srcOrd="0" destOrd="3" presId="urn:microsoft.com/office/officeart/2005/8/layout/vList2"/>
    <dgm:cxn modelId="{D6990F17-54DF-4A12-9528-61C4438325F7}" srcId="{568167FF-1D97-43B5-84DB-7E03A82A6A1D}" destId="{E9B8B38E-E131-4A0C-BF24-07A49D0ECA80}" srcOrd="1" destOrd="0" parTransId="{CD366AD0-269F-4784-8F5A-A8B14F0A2935}" sibTransId="{649E039B-CA0E-4D46-A277-CFC428CD2542}"/>
    <dgm:cxn modelId="{5A717D17-725F-4498-9C69-05D51D7A0032}" type="presOf" srcId="{568167FF-1D97-43B5-84DB-7E03A82A6A1D}" destId="{8B0DE14A-09D1-46F4-B5EC-CB4FB77FC353}" srcOrd="0" destOrd="0" presId="urn:microsoft.com/office/officeart/2005/8/layout/vList2"/>
    <dgm:cxn modelId="{2210D617-0E47-4D01-A5C7-1C2140339E5C}" srcId="{F5EFCF99-3912-4235-B2F7-709FD1B16D73}" destId="{8189DDB0-4462-4928-8848-66EB8E319B07}" srcOrd="1" destOrd="0" parTransId="{0E83204B-6DA2-4E7A-9BDD-8D4CC7B71A76}" sibTransId="{88D0E92B-F65D-418A-A2D1-D21827EB3A4F}"/>
    <dgm:cxn modelId="{5012F318-9919-4464-8C1F-61D6F15CA9BF}" srcId="{BA46DFB0-0700-4CE8-9F0E-2A7836533FB8}" destId="{F5EFCF99-3912-4235-B2F7-709FD1B16D73}" srcOrd="2" destOrd="0" parTransId="{98491ADD-B38F-4D37-BD63-200D9E80101A}" sibTransId="{A117A64B-F55B-45CD-8EFF-BE5268D81472}"/>
    <dgm:cxn modelId="{9A851C1B-A261-48A8-84AB-DB2E7E7004D0}" type="presOf" srcId="{029BB20D-DAEF-4629-A952-BB6EE11B3B47}" destId="{1A25C6BD-8214-4114-8DA1-E28879C5C0B7}" srcOrd="0" destOrd="4" presId="urn:microsoft.com/office/officeart/2005/8/layout/vList2"/>
    <dgm:cxn modelId="{5C815B33-A8FF-405B-B9A2-2B1C35B08822}" type="presOf" srcId="{0B3E23A4-836D-4FE5-B8C9-6BBC97B6A0B2}" destId="{1A25C6BD-8214-4114-8DA1-E28879C5C0B7}" srcOrd="0" destOrd="6" presId="urn:microsoft.com/office/officeart/2005/8/layout/vList2"/>
    <dgm:cxn modelId="{FA33B960-A1C5-40AA-A494-5552D35DA041}" srcId="{568167FF-1D97-43B5-84DB-7E03A82A6A1D}" destId="{EFDB9B1A-CA8F-492B-9E94-F91ABEBDC20E}" srcOrd="0" destOrd="0" parTransId="{B81A4147-7FC0-4013-8DFC-5C1DD4307313}" sibTransId="{E2D2E52D-5E68-419D-BC19-C889DCE048DC}"/>
    <dgm:cxn modelId="{D2B89470-9759-488F-8FFC-F55277AE95E0}" srcId="{568167FF-1D97-43B5-84DB-7E03A82A6A1D}" destId="{BA46DFB0-0700-4CE8-9F0E-2A7836533FB8}" srcOrd="2" destOrd="0" parTransId="{2622FC1A-6580-4D65-9753-1C0E03D2F7BD}" sibTransId="{28C02F88-6AA1-49E1-BBA0-17E90FFA0E7C}"/>
    <dgm:cxn modelId="{00521475-A626-4C6E-A4BF-8DBC6DC57D91}" srcId="{BA46DFB0-0700-4CE8-9F0E-2A7836533FB8}" destId="{3A42E04A-6CF7-4EDA-9AD4-E18534FD6AED}" srcOrd="0" destOrd="0" parTransId="{28601E35-AAFD-4A8B-93AB-C0490E4CCA38}" sibTransId="{8B1193DD-F3A9-4952-986F-84E95DA405B6}"/>
    <dgm:cxn modelId="{24B47577-624C-490C-9C2B-B1DE669EE8E5}" srcId="{8189DDB0-4462-4928-8848-66EB8E319B07}" destId="{0B3E23A4-836D-4FE5-B8C9-6BBC97B6A0B2}" srcOrd="0" destOrd="0" parTransId="{6860B88A-3489-4387-A554-185A551BAC21}" sibTransId="{6C268CBE-F7AA-4B37-989B-51D6EE85D50A}"/>
    <dgm:cxn modelId="{EC89FA58-4CFC-4C9E-A7F1-D5680EE863FC}" type="presOf" srcId="{F5EFCF99-3912-4235-B2F7-709FD1B16D73}" destId="{1A25C6BD-8214-4114-8DA1-E28879C5C0B7}" srcOrd="0" destOrd="2" presId="urn:microsoft.com/office/officeart/2005/8/layout/vList2"/>
    <dgm:cxn modelId="{B746F390-84D9-4EC8-8334-82308BA5FAF8}" type="presOf" srcId="{BA46DFB0-0700-4CE8-9F0E-2A7836533FB8}" destId="{202D1A11-F381-457E-8B8D-F56FC584B101}" srcOrd="0" destOrd="0" presId="urn:microsoft.com/office/officeart/2005/8/layout/vList2"/>
    <dgm:cxn modelId="{BCB9509A-0851-4EE4-A17D-81ABE13A9214}" srcId="{F5EFCF99-3912-4235-B2F7-709FD1B16D73}" destId="{9BB27320-0E35-40F6-8A39-6555BBC9A7D6}" srcOrd="0" destOrd="0" parTransId="{84AB1F1A-E92F-42B1-ABC6-4A0A245E9E6A}" sibTransId="{6A92BAE1-ECA8-4064-9F17-521EF6ED3FAF}"/>
    <dgm:cxn modelId="{415B3EA2-01F0-4B8A-AEAD-1710922B9A58}" srcId="{9BB27320-0E35-40F6-8A39-6555BBC9A7D6}" destId="{029BB20D-DAEF-4629-A952-BB6EE11B3B47}" srcOrd="0" destOrd="0" parTransId="{697D15AE-83B1-443F-A73E-D56C0B7FB8DB}" sibTransId="{D76418EA-BCF7-407A-A5CF-AAC554C323B7}"/>
    <dgm:cxn modelId="{61735BA3-BAA9-4AEB-BA96-356A01A3333C}" type="presOf" srcId="{3A42E04A-6CF7-4EDA-9AD4-E18534FD6AED}" destId="{1A25C6BD-8214-4114-8DA1-E28879C5C0B7}" srcOrd="0" destOrd="0" presId="urn:microsoft.com/office/officeart/2005/8/layout/vList2"/>
    <dgm:cxn modelId="{C98820A4-EF89-4ABB-89E7-E8BCBE90E240}" type="presOf" srcId="{EFDB9B1A-CA8F-492B-9E94-F91ABEBDC20E}" destId="{19CC8ECA-46D2-4635-9965-7C517C198BA0}" srcOrd="0" destOrd="0" presId="urn:microsoft.com/office/officeart/2005/8/layout/vList2"/>
    <dgm:cxn modelId="{59C91BA5-3052-4C1F-9BA6-B9C935256311}" type="presOf" srcId="{E9B8B38E-E131-4A0C-BF24-07A49D0ECA80}" destId="{7E4C2822-0207-4B21-AABB-52C9F93E32B8}" srcOrd="0" destOrd="0" presId="urn:microsoft.com/office/officeart/2005/8/layout/vList2"/>
    <dgm:cxn modelId="{6B70C4D7-E386-4B46-9EDB-CEA4DF869304}" type="presOf" srcId="{8189DDB0-4462-4928-8848-66EB8E319B07}" destId="{1A25C6BD-8214-4114-8DA1-E28879C5C0B7}" srcOrd="0" destOrd="5" presId="urn:microsoft.com/office/officeart/2005/8/layout/vList2"/>
    <dgm:cxn modelId="{FDE1C8E4-F247-4200-BDA7-BC1B0EBBD7B1}" type="presOf" srcId="{7C35D915-DB45-493A-BB14-828BCD88587F}" destId="{1A25C6BD-8214-4114-8DA1-E28879C5C0B7}" srcOrd="0" destOrd="1" presId="urn:microsoft.com/office/officeart/2005/8/layout/vList2"/>
    <dgm:cxn modelId="{C4AF1FF6-C688-45B2-9978-647982D344C3}" srcId="{BA46DFB0-0700-4CE8-9F0E-2A7836533FB8}" destId="{7C35D915-DB45-493A-BB14-828BCD88587F}" srcOrd="1" destOrd="0" parTransId="{3E48F2CE-5801-45F7-B251-4C56E4BF8525}" sibTransId="{12FE4B07-D66D-4989-B143-E5B408CC14A6}"/>
    <dgm:cxn modelId="{38B03430-56BE-4C74-B5EE-780DEC72961F}" type="presParOf" srcId="{8B0DE14A-09D1-46F4-B5EC-CB4FB77FC353}" destId="{19CC8ECA-46D2-4635-9965-7C517C198BA0}" srcOrd="0" destOrd="0" presId="urn:microsoft.com/office/officeart/2005/8/layout/vList2"/>
    <dgm:cxn modelId="{67E17C9C-E50C-49AC-A822-FE191825E199}" type="presParOf" srcId="{8B0DE14A-09D1-46F4-B5EC-CB4FB77FC353}" destId="{78849DAF-D847-4B25-8CA1-B9CB75A0EA4C}" srcOrd="1" destOrd="0" presId="urn:microsoft.com/office/officeart/2005/8/layout/vList2"/>
    <dgm:cxn modelId="{7B905157-735E-49FC-BD2E-B6ECB42DDD2C}" type="presParOf" srcId="{8B0DE14A-09D1-46F4-B5EC-CB4FB77FC353}" destId="{7E4C2822-0207-4B21-AABB-52C9F93E32B8}" srcOrd="2" destOrd="0" presId="urn:microsoft.com/office/officeart/2005/8/layout/vList2"/>
    <dgm:cxn modelId="{BEC2B453-BCED-4C33-8F80-CFCB1C2CAF2F}" type="presParOf" srcId="{8B0DE14A-09D1-46F4-B5EC-CB4FB77FC353}" destId="{DE728083-DA94-45B6-A2D7-C81ABF8359B4}" srcOrd="3" destOrd="0" presId="urn:microsoft.com/office/officeart/2005/8/layout/vList2"/>
    <dgm:cxn modelId="{2C571BBB-38E1-4170-B371-655717620640}" type="presParOf" srcId="{8B0DE14A-09D1-46F4-B5EC-CB4FB77FC353}" destId="{202D1A11-F381-457E-8B8D-F56FC584B101}" srcOrd="4" destOrd="0" presId="urn:microsoft.com/office/officeart/2005/8/layout/vList2"/>
    <dgm:cxn modelId="{E7BCB5E4-B5A9-41C6-B351-D9A546ADCE97}" type="presParOf" srcId="{8B0DE14A-09D1-46F4-B5EC-CB4FB77FC353}" destId="{1A25C6BD-8214-4114-8DA1-E28879C5C0B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58BE37-0D4A-45CD-9AA6-D10FFA52368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E58BFF-9615-4345-8A68-AA30498F1689}">
      <dgm:prSet/>
      <dgm:spPr/>
      <dgm:t>
        <a:bodyPr/>
        <a:lstStyle/>
        <a:p>
          <a:r>
            <a:rPr lang="cs-CZ"/>
            <a:t>ČZJ</a:t>
          </a:r>
          <a:endParaRPr lang="en-US"/>
        </a:p>
      </dgm:t>
    </dgm:pt>
    <dgm:pt modelId="{1B9D24E5-692C-49D4-90A5-65B868E6B3A7}" type="parTrans" cxnId="{BAEBC772-6327-4F75-9D7C-29CCE26B487C}">
      <dgm:prSet/>
      <dgm:spPr/>
      <dgm:t>
        <a:bodyPr/>
        <a:lstStyle/>
        <a:p>
          <a:endParaRPr lang="en-US"/>
        </a:p>
      </dgm:t>
    </dgm:pt>
    <dgm:pt modelId="{C6B9B2F9-E14B-43F2-B141-EC6DC1EFF2C6}" type="sibTrans" cxnId="{BAEBC772-6327-4F75-9D7C-29CCE26B487C}">
      <dgm:prSet/>
      <dgm:spPr/>
      <dgm:t>
        <a:bodyPr/>
        <a:lstStyle/>
        <a:p>
          <a:endParaRPr lang="en-US"/>
        </a:p>
      </dgm:t>
    </dgm:pt>
    <dgm:pt modelId="{50C1F982-030C-42C7-88C7-A8AD9DC16968}">
      <dgm:prSet/>
      <dgm:spPr/>
      <dgm:t>
        <a:bodyPr/>
        <a:lstStyle/>
        <a:p>
          <a:r>
            <a:rPr lang="cs-CZ"/>
            <a:t>VODOPÁD, POLOHRUBÝ, POLOOSTROV, (stanice) STAROMĚSTSKÁ </a:t>
          </a:r>
          <a:endParaRPr lang="en-US"/>
        </a:p>
      </dgm:t>
    </dgm:pt>
    <dgm:pt modelId="{80E2D81E-361A-4AF9-BD72-F3A509F14DD6}" type="parTrans" cxnId="{9F1FB229-11C2-4822-ADF5-A648ED76C268}">
      <dgm:prSet/>
      <dgm:spPr/>
      <dgm:t>
        <a:bodyPr/>
        <a:lstStyle/>
        <a:p>
          <a:endParaRPr lang="en-US"/>
        </a:p>
      </dgm:t>
    </dgm:pt>
    <dgm:pt modelId="{790CFFB5-212E-4F65-93E0-BD7258A12F29}" type="sibTrans" cxnId="{9F1FB229-11C2-4822-ADF5-A648ED76C268}">
      <dgm:prSet/>
      <dgm:spPr/>
      <dgm:t>
        <a:bodyPr/>
        <a:lstStyle/>
        <a:p>
          <a:endParaRPr lang="en-US"/>
        </a:p>
      </dgm:t>
    </dgm:pt>
    <dgm:pt modelId="{12BD801E-4EB7-42A0-9805-5595891473EA}">
      <dgm:prSet/>
      <dgm:spPr/>
      <dgm:t>
        <a:bodyPr/>
        <a:lstStyle/>
        <a:p>
          <a:r>
            <a:rPr lang="cs-CZ"/>
            <a:t>Silný slovotvorný proces</a:t>
          </a:r>
          <a:endParaRPr lang="en-US"/>
        </a:p>
      </dgm:t>
    </dgm:pt>
    <dgm:pt modelId="{EF88C3B9-4328-417C-993E-8D55DBF67B43}" type="parTrans" cxnId="{5520AB1C-167A-4277-B71F-E409AA4514A6}">
      <dgm:prSet/>
      <dgm:spPr/>
      <dgm:t>
        <a:bodyPr/>
        <a:lstStyle/>
        <a:p>
          <a:endParaRPr lang="en-US"/>
        </a:p>
      </dgm:t>
    </dgm:pt>
    <dgm:pt modelId="{28C0791F-FD24-4D4A-BFFE-320A9D9E61F3}" type="sibTrans" cxnId="{5520AB1C-167A-4277-B71F-E409AA4514A6}">
      <dgm:prSet/>
      <dgm:spPr/>
      <dgm:t>
        <a:bodyPr/>
        <a:lstStyle/>
        <a:p>
          <a:endParaRPr lang="en-US"/>
        </a:p>
      </dgm:t>
    </dgm:pt>
    <dgm:pt modelId="{992A4D80-5BCC-4C8D-B2EC-0271026238AB}">
      <dgm:prSet/>
      <dgm:spPr/>
      <dgm:t>
        <a:bodyPr/>
        <a:lstStyle/>
        <a:p>
          <a:r>
            <a:rPr lang="cs-CZ"/>
            <a:t>Kalkování vlastních jmen:</a:t>
          </a:r>
          <a:endParaRPr lang="en-US"/>
        </a:p>
      </dgm:t>
    </dgm:pt>
    <dgm:pt modelId="{9AAB2930-F685-47E3-99C7-91509EA7345B}" type="parTrans" cxnId="{42432304-7835-4F85-A41E-2C132BA9D7CD}">
      <dgm:prSet/>
      <dgm:spPr/>
      <dgm:t>
        <a:bodyPr/>
        <a:lstStyle/>
        <a:p>
          <a:endParaRPr lang="en-US"/>
        </a:p>
      </dgm:t>
    </dgm:pt>
    <dgm:pt modelId="{7CDBC1DC-3D13-4842-A8ED-8EAF77657F25}" type="sibTrans" cxnId="{42432304-7835-4F85-A41E-2C132BA9D7CD}">
      <dgm:prSet/>
      <dgm:spPr/>
      <dgm:t>
        <a:bodyPr/>
        <a:lstStyle/>
        <a:p>
          <a:endParaRPr lang="en-US"/>
        </a:p>
      </dgm:t>
    </dgm:pt>
    <dgm:pt modelId="{70D94AF3-2027-43FE-AC8F-5700A55B5971}">
      <dgm:prSet/>
      <dgm:spPr/>
      <dgm:t>
        <a:bodyPr/>
        <a:lstStyle/>
        <a:p>
          <a:r>
            <a:rPr lang="cs-CZ" dirty="0"/>
            <a:t>Znak českého znakového jazyka reflektuje vnější podobnost českého vlastního jména s jiným českým slovem</a:t>
          </a:r>
          <a:endParaRPr lang="en-US" dirty="0"/>
        </a:p>
      </dgm:t>
    </dgm:pt>
    <dgm:pt modelId="{9D871D6E-86F9-4AB8-A656-FBF5E37350DA}" type="parTrans" cxnId="{E16BAEE0-412F-4D5A-8387-6FA2EC40F546}">
      <dgm:prSet/>
      <dgm:spPr/>
      <dgm:t>
        <a:bodyPr/>
        <a:lstStyle/>
        <a:p>
          <a:endParaRPr lang="en-US"/>
        </a:p>
      </dgm:t>
    </dgm:pt>
    <dgm:pt modelId="{D38E6C2A-0AA1-46FB-937E-A8136FB25B46}" type="sibTrans" cxnId="{E16BAEE0-412F-4D5A-8387-6FA2EC40F546}">
      <dgm:prSet/>
      <dgm:spPr/>
      <dgm:t>
        <a:bodyPr/>
        <a:lstStyle/>
        <a:p>
          <a:endParaRPr lang="en-US"/>
        </a:p>
      </dgm:t>
    </dgm:pt>
    <dgm:pt modelId="{646A6B94-12A3-42A1-BACC-F0A796E37ABC}">
      <dgm:prSet/>
      <dgm:spPr/>
      <dgm:t>
        <a:bodyPr/>
        <a:lstStyle/>
        <a:p>
          <a:r>
            <a:rPr lang="cs-CZ" dirty="0"/>
            <a:t>LETŇANY - LETĚT / LÉTO, KLADNO - KLADIVO, OSTRAVA - OSTRÝ, JIHLAVA - HLAVA (popř. jako J+HLAVA)</a:t>
          </a:r>
          <a:endParaRPr lang="en-US" dirty="0"/>
        </a:p>
      </dgm:t>
    </dgm:pt>
    <dgm:pt modelId="{A8492674-8536-42BE-A4F0-9913E1BE462C}" type="parTrans" cxnId="{FA67FEFC-51BC-4308-B4DF-7D9B97171B98}">
      <dgm:prSet/>
      <dgm:spPr/>
      <dgm:t>
        <a:bodyPr/>
        <a:lstStyle/>
        <a:p>
          <a:endParaRPr lang="en-US"/>
        </a:p>
      </dgm:t>
    </dgm:pt>
    <dgm:pt modelId="{563C25D4-63DC-4E1E-B88B-90F75602AF66}" type="sibTrans" cxnId="{FA67FEFC-51BC-4308-B4DF-7D9B97171B98}">
      <dgm:prSet/>
      <dgm:spPr/>
      <dgm:t>
        <a:bodyPr/>
        <a:lstStyle/>
        <a:p>
          <a:endParaRPr lang="en-US"/>
        </a:p>
      </dgm:t>
    </dgm:pt>
    <dgm:pt modelId="{79935B57-21C9-4056-BD81-03E24E5BC1D0}">
      <dgm:prSet/>
      <dgm:spPr/>
      <dgm:t>
        <a:bodyPr/>
        <a:lstStyle/>
        <a:p>
          <a:r>
            <a:rPr lang="cs-CZ"/>
            <a:t>Překládány jsou slabiky českého výrazu</a:t>
          </a:r>
          <a:endParaRPr lang="en-US"/>
        </a:p>
      </dgm:t>
    </dgm:pt>
    <dgm:pt modelId="{6624EF5D-5A97-45D6-9712-078F1F2B6FAC}" type="parTrans" cxnId="{5AC4E64E-8EF6-4EC1-8732-B054776D0EEE}">
      <dgm:prSet/>
      <dgm:spPr/>
      <dgm:t>
        <a:bodyPr/>
        <a:lstStyle/>
        <a:p>
          <a:endParaRPr lang="en-US"/>
        </a:p>
      </dgm:t>
    </dgm:pt>
    <dgm:pt modelId="{5428A1FE-FCD8-4BC5-AFE0-00D627C62DC9}" type="sibTrans" cxnId="{5AC4E64E-8EF6-4EC1-8732-B054776D0EEE}">
      <dgm:prSet/>
      <dgm:spPr/>
      <dgm:t>
        <a:bodyPr/>
        <a:lstStyle/>
        <a:p>
          <a:endParaRPr lang="en-US"/>
        </a:p>
      </dgm:t>
    </dgm:pt>
    <dgm:pt modelId="{8BC99346-6C4E-4F5B-A763-9EFB61349720}">
      <dgm:prSet/>
      <dgm:spPr/>
      <dgm:t>
        <a:bodyPr/>
        <a:lstStyle/>
        <a:p>
          <a:r>
            <a:rPr lang="cs-CZ"/>
            <a:t>STODŮLKY – sto + důlek</a:t>
          </a:r>
          <a:endParaRPr lang="en-US"/>
        </a:p>
      </dgm:t>
    </dgm:pt>
    <dgm:pt modelId="{810FED25-633D-4B8F-B487-52147F21ACB4}" type="parTrans" cxnId="{45AFBF2C-C000-4952-AE4F-110708F310FA}">
      <dgm:prSet/>
      <dgm:spPr/>
      <dgm:t>
        <a:bodyPr/>
        <a:lstStyle/>
        <a:p>
          <a:endParaRPr lang="en-US"/>
        </a:p>
      </dgm:t>
    </dgm:pt>
    <dgm:pt modelId="{A7435925-936D-4186-829D-7A3BF9887AFB}" type="sibTrans" cxnId="{45AFBF2C-C000-4952-AE4F-110708F310FA}">
      <dgm:prSet/>
      <dgm:spPr/>
      <dgm:t>
        <a:bodyPr/>
        <a:lstStyle/>
        <a:p>
          <a:endParaRPr lang="en-US"/>
        </a:p>
      </dgm:t>
    </dgm:pt>
    <dgm:pt modelId="{F6AD6242-0587-41EC-B51E-9AF535AE8B71}">
      <dgm:prSet/>
      <dgm:spPr/>
      <dgm:t>
        <a:bodyPr/>
        <a:lstStyle/>
        <a:p>
          <a:r>
            <a:rPr lang="cs-CZ" dirty="0"/>
            <a:t>Komunitou Neslyšících některé kalky neakceptovány</a:t>
          </a:r>
          <a:endParaRPr lang="en-US" dirty="0"/>
        </a:p>
      </dgm:t>
    </dgm:pt>
    <dgm:pt modelId="{92560531-D4AB-48E5-956B-2224924C65A3}" type="parTrans" cxnId="{B501CA92-E66F-421F-8AF0-81D208341A5F}">
      <dgm:prSet/>
      <dgm:spPr/>
      <dgm:t>
        <a:bodyPr/>
        <a:lstStyle/>
        <a:p>
          <a:endParaRPr lang="en-US"/>
        </a:p>
      </dgm:t>
    </dgm:pt>
    <dgm:pt modelId="{562B4F3C-04F7-4CCE-AF82-A2E2633F51FF}" type="sibTrans" cxnId="{B501CA92-E66F-421F-8AF0-81D208341A5F}">
      <dgm:prSet/>
      <dgm:spPr/>
      <dgm:t>
        <a:bodyPr/>
        <a:lstStyle/>
        <a:p>
          <a:endParaRPr lang="en-US"/>
        </a:p>
      </dgm:t>
    </dgm:pt>
    <dgm:pt modelId="{D1162E11-EB9D-446E-BC81-47833BFABB79}" type="pres">
      <dgm:prSet presAssocID="{4958BE37-0D4A-45CD-9AA6-D10FFA5236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02635B-0C68-4CE4-9980-18A83BA10582}" type="pres">
      <dgm:prSet presAssocID="{CEE58BFF-9615-4345-8A68-AA30498F1689}" presName="hierRoot1" presStyleCnt="0"/>
      <dgm:spPr/>
    </dgm:pt>
    <dgm:pt modelId="{06CDA07C-15DF-4AE3-9A08-9A1A7901546E}" type="pres">
      <dgm:prSet presAssocID="{CEE58BFF-9615-4345-8A68-AA30498F1689}" presName="composite" presStyleCnt="0"/>
      <dgm:spPr/>
    </dgm:pt>
    <dgm:pt modelId="{7886B6E9-F0A2-45A9-B06E-E431DDB31F92}" type="pres">
      <dgm:prSet presAssocID="{CEE58BFF-9615-4345-8A68-AA30498F1689}" presName="background" presStyleLbl="node0" presStyleIdx="0" presStyleCnt="2"/>
      <dgm:spPr/>
    </dgm:pt>
    <dgm:pt modelId="{53A81EC4-5F19-4B9F-91AF-FD7F683A201F}" type="pres">
      <dgm:prSet presAssocID="{CEE58BFF-9615-4345-8A68-AA30498F1689}" presName="text" presStyleLbl="fgAcc0" presStyleIdx="0" presStyleCnt="2">
        <dgm:presLayoutVars>
          <dgm:chPref val="3"/>
        </dgm:presLayoutVars>
      </dgm:prSet>
      <dgm:spPr/>
    </dgm:pt>
    <dgm:pt modelId="{213B6CD6-771F-46F3-887A-0CBB31A174CD}" type="pres">
      <dgm:prSet presAssocID="{CEE58BFF-9615-4345-8A68-AA30498F1689}" presName="hierChild2" presStyleCnt="0"/>
      <dgm:spPr/>
    </dgm:pt>
    <dgm:pt modelId="{C3FAA7E2-15C3-4D82-9F85-70C750A17685}" type="pres">
      <dgm:prSet presAssocID="{80E2D81E-361A-4AF9-BD72-F3A509F14DD6}" presName="Name10" presStyleLbl="parChTrans1D2" presStyleIdx="0" presStyleCnt="3"/>
      <dgm:spPr/>
    </dgm:pt>
    <dgm:pt modelId="{C1968C3F-EC3C-4183-9BD4-3B98A73B0663}" type="pres">
      <dgm:prSet presAssocID="{50C1F982-030C-42C7-88C7-A8AD9DC16968}" presName="hierRoot2" presStyleCnt="0"/>
      <dgm:spPr/>
    </dgm:pt>
    <dgm:pt modelId="{C544BA84-1358-428E-9B0B-5D515C6D3F6A}" type="pres">
      <dgm:prSet presAssocID="{50C1F982-030C-42C7-88C7-A8AD9DC16968}" presName="composite2" presStyleCnt="0"/>
      <dgm:spPr/>
    </dgm:pt>
    <dgm:pt modelId="{F22FB39C-EE85-411E-A215-94FEE1510F35}" type="pres">
      <dgm:prSet presAssocID="{50C1F982-030C-42C7-88C7-A8AD9DC16968}" presName="background2" presStyleLbl="node2" presStyleIdx="0" presStyleCnt="3"/>
      <dgm:spPr/>
    </dgm:pt>
    <dgm:pt modelId="{1DDEA5C3-DE11-4081-A9C2-A0490A8135A6}" type="pres">
      <dgm:prSet presAssocID="{50C1F982-030C-42C7-88C7-A8AD9DC16968}" presName="text2" presStyleLbl="fgAcc2" presStyleIdx="0" presStyleCnt="3">
        <dgm:presLayoutVars>
          <dgm:chPref val="3"/>
        </dgm:presLayoutVars>
      </dgm:prSet>
      <dgm:spPr/>
    </dgm:pt>
    <dgm:pt modelId="{70ADC43C-AEFF-40D1-AE20-C0B1BA2B1076}" type="pres">
      <dgm:prSet presAssocID="{50C1F982-030C-42C7-88C7-A8AD9DC16968}" presName="hierChild3" presStyleCnt="0"/>
      <dgm:spPr/>
    </dgm:pt>
    <dgm:pt modelId="{136F32CA-DA5F-4125-80B0-059818B426F0}" type="pres">
      <dgm:prSet presAssocID="{EF88C3B9-4328-417C-993E-8D55DBF67B43}" presName="Name10" presStyleLbl="parChTrans1D2" presStyleIdx="1" presStyleCnt="3"/>
      <dgm:spPr/>
    </dgm:pt>
    <dgm:pt modelId="{5C2897BA-8BF6-43E7-ADC1-776F1E13AF54}" type="pres">
      <dgm:prSet presAssocID="{12BD801E-4EB7-42A0-9805-5595891473EA}" presName="hierRoot2" presStyleCnt="0"/>
      <dgm:spPr/>
    </dgm:pt>
    <dgm:pt modelId="{9FE05888-D3A6-4877-8A9B-CE925FC88447}" type="pres">
      <dgm:prSet presAssocID="{12BD801E-4EB7-42A0-9805-5595891473EA}" presName="composite2" presStyleCnt="0"/>
      <dgm:spPr/>
    </dgm:pt>
    <dgm:pt modelId="{E7912FB9-CC36-413F-9E7F-E70C700EBE6A}" type="pres">
      <dgm:prSet presAssocID="{12BD801E-4EB7-42A0-9805-5595891473EA}" presName="background2" presStyleLbl="node2" presStyleIdx="1" presStyleCnt="3"/>
      <dgm:spPr/>
    </dgm:pt>
    <dgm:pt modelId="{A626DACA-76A9-41EC-9421-26970573BAC4}" type="pres">
      <dgm:prSet presAssocID="{12BD801E-4EB7-42A0-9805-5595891473EA}" presName="text2" presStyleLbl="fgAcc2" presStyleIdx="1" presStyleCnt="3">
        <dgm:presLayoutVars>
          <dgm:chPref val="3"/>
        </dgm:presLayoutVars>
      </dgm:prSet>
      <dgm:spPr/>
    </dgm:pt>
    <dgm:pt modelId="{955DE52F-FE52-4280-BB9F-FC1B5BDB9816}" type="pres">
      <dgm:prSet presAssocID="{12BD801E-4EB7-42A0-9805-5595891473EA}" presName="hierChild3" presStyleCnt="0"/>
      <dgm:spPr/>
    </dgm:pt>
    <dgm:pt modelId="{4705FCF5-5E8C-4996-94EB-6135E9FC230B}" type="pres">
      <dgm:prSet presAssocID="{9AAB2930-F685-47E3-99C7-91509EA7345B}" presName="Name10" presStyleLbl="parChTrans1D2" presStyleIdx="2" presStyleCnt="3"/>
      <dgm:spPr/>
    </dgm:pt>
    <dgm:pt modelId="{343054A9-B901-49F8-B16B-535F82840853}" type="pres">
      <dgm:prSet presAssocID="{992A4D80-5BCC-4C8D-B2EC-0271026238AB}" presName="hierRoot2" presStyleCnt="0"/>
      <dgm:spPr/>
    </dgm:pt>
    <dgm:pt modelId="{24F68A35-210F-4066-A21F-349AF29710C2}" type="pres">
      <dgm:prSet presAssocID="{992A4D80-5BCC-4C8D-B2EC-0271026238AB}" presName="composite2" presStyleCnt="0"/>
      <dgm:spPr/>
    </dgm:pt>
    <dgm:pt modelId="{31522EB4-BB2C-4D8D-BCA3-9ADBA1E8F672}" type="pres">
      <dgm:prSet presAssocID="{992A4D80-5BCC-4C8D-B2EC-0271026238AB}" presName="background2" presStyleLbl="node2" presStyleIdx="2" presStyleCnt="3"/>
      <dgm:spPr/>
    </dgm:pt>
    <dgm:pt modelId="{2FCACAB9-B84E-4A59-B7AB-72BFD41A98D5}" type="pres">
      <dgm:prSet presAssocID="{992A4D80-5BCC-4C8D-B2EC-0271026238AB}" presName="text2" presStyleLbl="fgAcc2" presStyleIdx="2" presStyleCnt="3">
        <dgm:presLayoutVars>
          <dgm:chPref val="3"/>
        </dgm:presLayoutVars>
      </dgm:prSet>
      <dgm:spPr/>
    </dgm:pt>
    <dgm:pt modelId="{2CE55D7E-C6D9-4C00-BABE-636F941F8FC5}" type="pres">
      <dgm:prSet presAssocID="{992A4D80-5BCC-4C8D-B2EC-0271026238AB}" presName="hierChild3" presStyleCnt="0"/>
      <dgm:spPr/>
    </dgm:pt>
    <dgm:pt modelId="{3432787C-17AD-4602-B927-A003694D8861}" type="pres">
      <dgm:prSet presAssocID="{9D871D6E-86F9-4AB8-A656-FBF5E37350DA}" presName="Name17" presStyleLbl="parChTrans1D3" presStyleIdx="0" presStyleCnt="2"/>
      <dgm:spPr/>
    </dgm:pt>
    <dgm:pt modelId="{294029BE-A2B8-4C95-BC4E-1A023C4D7C1A}" type="pres">
      <dgm:prSet presAssocID="{70D94AF3-2027-43FE-AC8F-5700A55B5971}" presName="hierRoot3" presStyleCnt="0"/>
      <dgm:spPr/>
    </dgm:pt>
    <dgm:pt modelId="{B8E4B95D-E707-4DCB-8F4F-1345C9C48935}" type="pres">
      <dgm:prSet presAssocID="{70D94AF3-2027-43FE-AC8F-5700A55B5971}" presName="composite3" presStyleCnt="0"/>
      <dgm:spPr/>
    </dgm:pt>
    <dgm:pt modelId="{2A42AD78-4D65-45FE-8ED8-A01A5231ACFA}" type="pres">
      <dgm:prSet presAssocID="{70D94AF3-2027-43FE-AC8F-5700A55B5971}" presName="background3" presStyleLbl="node3" presStyleIdx="0" presStyleCnt="2"/>
      <dgm:spPr/>
    </dgm:pt>
    <dgm:pt modelId="{22FD2B84-EE06-43D8-B4D4-E00455090FC9}" type="pres">
      <dgm:prSet presAssocID="{70D94AF3-2027-43FE-AC8F-5700A55B5971}" presName="text3" presStyleLbl="fgAcc3" presStyleIdx="0" presStyleCnt="2">
        <dgm:presLayoutVars>
          <dgm:chPref val="3"/>
        </dgm:presLayoutVars>
      </dgm:prSet>
      <dgm:spPr/>
    </dgm:pt>
    <dgm:pt modelId="{404F213A-89ED-4FA1-87A8-32B374B38422}" type="pres">
      <dgm:prSet presAssocID="{70D94AF3-2027-43FE-AC8F-5700A55B5971}" presName="hierChild4" presStyleCnt="0"/>
      <dgm:spPr/>
    </dgm:pt>
    <dgm:pt modelId="{0587653A-4383-457F-9BF7-F264B0BE7368}" type="pres">
      <dgm:prSet presAssocID="{A8492674-8536-42BE-A4F0-9913E1BE462C}" presName="Name23" presStyleLbl="parChTrans1D4" presStyleIdx="0" presStyleCnt="2"/>
      <dgm:spPr/>
    </dgm:pt>
    <dgm:pt modelId="{3D911CC1-A7DC-42D4-AA7D-4FF51A864394}" type="pres">
      <dgm:prSet presAssocID="{646A6B94-12A3-42A1-BACC-F0A796E37ABC}" presName="hierRoot4" presStyleCnt="0"/>
      <dgm:spPr/>
    </dgm:pt>
    <dgm:pt modelId="{7561046C-EBA8-4B0D-8D88-C7FD98B2FD68}" type="pres">
      <dgm:prSet presAssocID="{646A6B94-12A3-42A1-BACC-F0A796E37ABC}" presName="composite4" presStyleCnt="0"/>
      <dgm:spPr/>
    </dgm:pt>
    <dgm:pt modelId="{2C528BA8-2975-4DEE-BCC2-B82880F5DA46}" type="pres">
      <dgm:prSet presAssocID="{646A6B94-12A3-42A1-BACC-F0A796E37ABC}" presName="background4" presStyleLbl="node4" presStyleIdx="0" presStyleCnt="2"/>
      <dgm:spPr/>
    </dgm:pt>
    <dgm:pt modelId="{E8F4393E-5624-4F6A-A71D-7C291FD6CDFE}" type="pres">
      <dgm:prSet presAssocID="{646A6B94-12A3-42A1-BACC-F0A796E37ABC}" presName="text4" presStyleLbl="fgAcc4" presStyleIdx="0" presStyleCnt="2">
        <dgm:presLayoutVars>
          <dgm:chPref val="3"/>
        </dgm:presLayoutVars>
      </dgm:prSet>
      <dgm:spPr/>
    </dgm:pt>
    <dgm:pt modelId="{563E2916-32FE-401A-855E-50DF71AD56C3}" type="pres">
      <dgm:prSet presAssocID="{646A6B94-12A3-42A1-BACC-F0A796E37ABC}" presName="hierChild5" presStyleCnt="0"/>
      <dgm:spPr/>
    </dgm:pt>
    <dgm:pt modelId="{F1FB0662-C533-4A3E-878C-75AFBED7FAC4}" type="pres">
      <dgm:prSet presAssocID="{6624EF5D-5A97-45D6-9712-078F1F2B6FAC}" presName="Name17" presStyleLbl="parChTrans1D3" presStyleIdx="1" presStyleCnt="2"/>
      <dgm:spPr/>
    </dgm:pt>
    <dgm:pt modelId="{58AA25B8-9B48-4728-A728-00702B0472CE}" type="pres">
      <dgm:prSet presAssocID="{79935B57-21C9-4056-BD81-03E24E5BC1D0}" presName="hierRoot3" presStyleCnt="0"/>
      <dgm:spPr/>
    </dgm:pt>
    <dgm:pt modelId="{FFEB8191-381E-4D20-8186-D1157346ED4E}" type="pres">
      <dgm:prSet presAssocID="{79935B57-21C9-4056-BD81-03E24E5BC1D0}" presName="composite3" presStyleCnt="0"/>
      <dgm:spPr/>
    </dgm:pt>
    <dgm:pt modelId="{929EF8A7-6BB2-4285-B8CD-B134228F4BAA}" type="pres">
      <dgm:prSet presAssocID="{79935B57-21C9-4056-BD81-03E24E5BC1D0}" presName="background3" presStyleLbl="node3" presStyleIdx="1" presStyleCnt="2"/>
      <dgm:spPr/>
    </dgm:pt>
    <dgm:pt modelId="{8C835F93-45C9-4277-A797-D59DE20A0365}" type="pres">
      <dgm:prSet presAssocID="{79935B57-21C9-4056-BD81-03E24E5BC1D0}" presName="text3" presStyleLbl="fgAcc3" presStyleIdx="1" presStyleCnt="2">
        <dgm:presLayoutVars>
          <dgm:chPref val="3"/>
        </dgm:presLayoutVars>
      </dgm:prSet>
      <dgm:spPr/>
    </dgm:pt>
    <dgm:pt modelId="{9A7759A3-B61A-45A5-92E6-671D7322D50F}" type="pres">
      <dgm:prSet presAssocID="{79935B57-21C9-4056-BD81-03E24E5BC1D0}" presName="hierChild4" presStyleCnt="0"/>
      <dgm:spPr/>
    </dgm:pt>
    <dgm:pt modelId="{971150E4-03A8-49CD-B3C9-EF8B85428FBE}" type="pres">
      <dgm:prSet presAssocID="{810FED25-633D-4B8F-B487-52147F21ACB4}" presName="Name23" presStyleLbl="parChTrans1D4" presStyleIdx="1" presStyleCnt="2"/>
      <dgm:spPr/>
    </dgm:pt>
    <dgm:pt modelId="{94AA70FE-815D-48D2-B4B2-E22F61F8C0E5}" type="pres">
      <dgm:prSet presAssocID="{8BC99346-6C4E-4F5B-A763-9EFB61349720}" presName="hierRoot4" presStyleCnt="0"/>
      <dgm:spPr/>
    </dgm:pt>
    <dgm:pt modelId="{00CDF844-044D-4DCB-A9B7-9542246FE370}" type="pres">
      <dgm:prSet presAssocID="{8BC99346-6C4E-4F5B-A763-9EFB61349720}" presName="composite4" presStyleCnt="0"/>
      <dgm:spPr/>
    </dgm:pt>
    <dgm:pt modelId="{B8CF7FB3-F06C-454A-BE09-5216A2F00115}" type="pres">
      <dgm:prSet presAssocID="{8BC99346-6C4E-4F5B-A763-9EFB61349720}" presName="background4" presStyleLbl="node4" presStyleIdx="1" presStyleCnt="2"/>
      <dgm:spPr/>
    </dgm:pt>
    <dgm:pt modelId="{04987645-1895-46BD-9494-70577335585B}" type="pres">
      <dgm:prSet presAssocID="{8BC99346-6C4E-4F5B-A763-9EFB61349720}" presName="text4" presStyleLbl="fgAcc4" presStyleIdx="1" presStyleCnt="2">
        <dgm:presLayoutVars>
          <dgm:chPref val="3"/>
        </dgm:presLayoutVars>
      </dgm:prSet>
      <dgm:spPr/>
    </dgm:pt>
    <dgm:pt modelId="{4AC98010-753F-4BB2-971D-5D23E4ACFFAE}" type="pres">
      <dgm:prSet presAssocID="{8BC99346-6C4E-4F5B-A763-9EFB61349720}" presName="hierChild5" presStyleCnt="0"/>
      <dgm:spPr/>
    </dgm:pt>
    <dgm:pt modelId="{6F807498-B3E4-4DE6-B273-AEF74D90E1C8}" type="pres">
      <dgm:prSet presAssocID="{F6AD6242-0587-41EC-B51E-9AF535AE8B71}" presName="hierRoot1" presStyleCnt="0"/>
      <dgm:spPr/>
    </dgm:pt>
    <dgm:pt modelId="{FA1F53C7-9851-44EB-B20C-EB92657BFA19}" type="pres">
      <dgm:prSet presAssocID="{F6AD6242-0587-41EC-B51E-9AF535AE8B71}" presName="composite" presStyleCnt="0"/>
      <dgm:spPr/>
    </dgm:pt>
    <dgm:pt modelId="{DB48BF86-176F-41C0-9A1D-E74F9F3DBB69}" type="pres">
      <dgm:prSet presAssocID="{F6AD6242-0587-41EC-B51E-9AF535AE8B71}" presName="background" presStyleLbl="node0" presStyleIdx="1" presStyleCnt="2"/>
      <dgm:spPr/>
    </dgm:pt>
    <dgm:pt modelId="{86CB1014-4D3F-424E-B35C-3C6A1E17CDA5}" type="pres">
      <dgm:prSet presAssocID="{F6AD6242-0587-41EC-B51E-9AF535AE8B71}" presName="text" presStyleLbl="fgAcc0" presStyleIdx="1" presStyleCnt="2">
        <dgm:presLayoutVars>
          <dgm:chPref val="3"/>
        </dgm:presLayoutVars>
      </dgm:prSet>
      <dgm:spPr/>
    </dgm:pt>
    <dgm:pt modelId="{B03B7739-E160-4DF4-9ED0-A6202D019639}" type="pres">
      <dgm:prSet presAssocID="{F6AD6242-0587-41EC-B51E-9AF535AE8B71}" presName="hierChild2" presStyleCnt="0"/>
      <dgm:spPr/>
    </dgm:pt>
  </dgm:ptLst>
  <dgm:cxnLst>
    <dgm:cxn modelId="{42432304-7835-4F85-A41E-2C132BA9D7CD}" srcId="{CEE58BFF-9615-4345-8A68-AA30498F1689}" destId="{992A4D80-5BCC-4C8D-B2EC-0271026238AB}" srcOrd="2" destOrd="0" parTransId="{9AAB2930-F685-47E3-99C7-91509EA7345B}" sibTransId="{7CDBC1DC-3D13-4842-A8ED-8EAF77657F25}"/>
    <dgm:cxn modelId="{31ECA50D-D811-4160-800F-D37A4D1CF4F5}" type="presOf" srcId="{992A4D80-5BCC-4C8D-B2EC-0271026238AB}" destId="{2FCACAB9-B84E-4A59-B7AB-72BFD41A98D5}" srcOrd="0" destOrd="0" presId="urn:microsoft.com/office/officeart/2005/8/layout/hierarchy1"/>
    <dgm:cxn modelId="{4034EA0F-86BA-440A-A47F-2D60409947B1}" type="presOf" srcId="{8BC99346-6C4E-4F5B-A763-9EFB61349720}" destId="{04987645-1895-46BD-9494-70577335585B}" srcOrd="0" destOrd="0" presId="urn:microsoft.com/office/officeart/2005/8/layout/hierarchy1"/>
    <dgm:cxn modelId="{F8F22012-71A6-40AF-A57C-FD6EC1975AA9}" type="presOf" srcId="{12BD801E-4EB7-42A0-9805-5595891473EA}" destId="{A626DACA-76A9-41EC-9421-26970573BAC4}" srcOrd="0" destOrd="0" presId="urn:microsoft.com/office/officeart/2005/8/layout/hierarchy1"/>
    <dgm:cxn modelId="{5520AB1C-167A-4277-B71F-E409AA4514A6}" srcId="{CEE58BFF-9615-4345-8A68-AA30498F1689}" destId="{12BD801E-4EB7-42A0-9805-5595891473EA}" srcOrd="1" destOrd="0" parTransId="{EF88C3B9-4328-417C-993E-8D55DBF67B43}" sibTransId="{28C0791F-FD24-4D4A-BFFE-320A9D9E61F3}"/>
    <dgm:cxn modelId="{9F1FB229-11C2-4822-ADF5-A648ED76C268}" srcId="{CEE58BFF-9615-4345-8A68-AA30498F1689}" destId="{50C1F982-030C-42C7-88C7-A8AD9DC16968}" srcOrd="0" destOrd="0" parTransId="{80E2D81E-361A-4AF9-BD72-F3A509F14DD6}" sibTransId="{790CFFB5-212E-4F65-93E0-BD7258A12F29}"/>
    <dgm:cxn modelId="{45AFBF2C-C000-4952-AE4F-110708F310FA}" srcId="{79935B57-21C9-4056-BD81-03E24E5BC1D0}" destId="{8BC99346-6C4E-4F5B-A763-9EFB61349720}" srcOrd="0" destOrd="0" parTransId="{810FED25-633D-4B8F-B487-52147F21ACB4}" sibTransId="{A7435925-936D-4186-829D-7A3BF9887AFB}"/>
    <dgm:cxn modelId="{748EE238-0EA9-4765-BB30-782D9F05670F}" type="presOf" srcId="{CEE58BFF-9615-4345-8A68-AA30498F1689}" destId="{53A81EC4-5F19-4B9F-91AF-FD7F683A201F}" srcOrd="0" destOrd="0" presId="urn:microsoft.com/office/officeart/2005/8/layout/hierarchy1"/>
    <dgm:cxn modelId="{5AC4E64E-8EF6-4EC1-8732-B054776D0EEE}" srcId="{992A4D80-5BCC-4C8D-B2EC-0271026238AB}" destId="{79935B57-21C9-4056-BD81-03E24E5BC1D0}" srcOrd="1" destOrd="0" parTransId="{6624EF5D-5A97-45D6-9712-078F1F2B6FAC}" sibTransId="{5428A1FE-FCD8-4BC5-AFE0-00D627C62DC9}"/>
    <dgm:cxn modelId="{BAEBC772-6327-4F75-9D7C-29CCE26B487C}" srcId="{4958BE37-0D4A-45CD-9AA6-D10FFA52368D}" destId="{CEE58BFF-9615-4345-8A68-AA30498F1689}" srcOrd="0" destOrd="0" parTransId="{1B9D24E5-692C-49D4-90A5-65B868E6B3A7}" sibTransId="{C6B9B2F9-E14B-43F2-B141-EC6DC1EFF2C6}"/>
    <dgm:cxn modelId="{83687657-CC49-4A04-B8A5-9AB758FC17DB}" type="presOf" srcId="{6624EF5D-5A97-45D6-9712-078F1F2B6FAC}" destId="{F1FB0662-C533-4A3E-878C-75AFBED7FAC4}" srcOrd="0" destOrd="0" presId="urn:microsoft.com/office/officeart/2005/8/layout/hierarchy1"/>
    <dgm:cxn modelId="{6D0CBB7A-86B4-4D5B-8DF2-D7A61D94E1AF}" type="presOf" srcId="{A8492674-8536-42BE-A4F0-9913E1BE462C}" destId="{0587653A-4383-457F-9BF7-F264B0BE7368}" srcOrd="0" destOrd="0" presId="urn:microsoft.com/office/officeart/2005/8/layout/hierarchy1"/>
    <dgm:cxn modelId="{5F1D238F-2B5E-4B77-9C88-5808E4C51A40}" type="presOf" srcId="{EF88C3B9-4328-417C-993E-8D55DBF67B43}" destId="{136F32CA-DA5F-4125-80B0-059818B426F0}" srcOrd="0" destOrd="0" presId="urn:microsoft.com/office/officeart/2005/8/layout/hierarchy1"/>
    <dgm:cxn modelId="{B501CA92-E66F-421F-8AF0-81D208341A5F}" srcId="{4958BE37-0D4A-45CD-9AA6-D10FFA52368D}" destId="{F6AD6242-0587-41EC-B51E-9AF535AE8B71}" srcOrd="1" destOrd="0" parTransId="{92560531-D4AB-48E5-956B-2224924C65A3}" sibTransId="{562B4F3C-04F7-4CCE-AF82-A2E2633F51FF}"/>
    <dgm:cxn modelId="{B20B9297-C3D3-4402-852A-3A62D2C9AB6D}" type="presOf" srcId="{79935B57-21C9-4056-BD81-03E24E5BC1D0}" destId="{8C835F93-45C9-4277-A797-D59DE20A0365}" srcOrd="0" destOrd="0" presId="urn:microsoft.com/office/officeart/2005/8/layout/hierarchy1"/>
    <dgm:cxn modelId="{095B5D9C-B6C1-4375-BBBB-904E8CBDFBE9}" type="presOf" srcId="{70D94AF3-2027-43FE-AC8F-5700A55B5971}" destId="{22FD2B84-EE06-43D8-B4D4-E00455090FC9}" srcOrd="0" destOrd="0" presId="urn:microsoft.com/office/officeart/2005/8/layout/hierarchy1"/>
    <dgm:cxn modelId="{7868F3A9-B392-472B-80A8-019ED733A745}" type="presOf" srcId="{646A6B94-12A3-42A1-BACC-F0A796E37ABC}" destId="{E8F4393E-5624-4F6A-A71D-7C291FD6CDFE}" srcOrd="0" destOrd="0" presId="urn:microsoft.com/office/officeart/2005/8/layout/hierarchy1"/>
    <dgm:cxn modelId="{65A900AE-54C0-4368-8578-D4D160BD6795}" type="presOf" srcId="{F6AD6242-0587-41EC-B51E-9AF535AE8B71}" destId="{86CB1014-4D3F-424E-B35C-3C6A1E17CDA5}" srcOrd="0" destOrd="0" presId="urn:microsoft.com/office/officeart/2005/8/layout/hierarchy1"/>
    <dgm:cxn modelId="{960D26BC-0079-42C4-A757-E357A91788A2}" type="presOf" srcId="{80E2D81E-361A-4AF9-BD72-F3A509F14DD6}" destId="{C3FAA7E2-15C3-4D82-9F85-70C750A17685}" srcOrd="0" destOrd="0" presId="urn:microsoft.com/office/officeart/2005/8/layout/hierarchy1"/>
    <dgm:cxn modelId="{505133BD-CCD6-4489-9903-23D9684157E9}" type="presOf" srcId="{50C1F982-030C-42C7-88C7-A8AD9DC16968}" destId="{1DDEA5C3-DE11-4081-A9C2-A0490A8135A6}" srcOrd="0" destOrd="0" presId="urn:microsoft.com/office/officeart/2005/8/layout/hierarchy1"/>
    <dgm:cxn modelId="{5A5285C1-5943-48A1-BA60-8C37CF12D101}" type="presOf" srcId="{4958BE37-0D4A-45CD-9AA6-D10FFA52368D}" destId="{D1162E11-EB9D-446E-BC81-47833BFABB79}" srcOrd="0" destOrd="0" presId="urn:microsoft.com/office/officeart/2005/8/layout/hierarchy1"/>
    <dgm:cxn modelId="{42B2F1C2-3A28-45C7-A9E6-F825BCCB0A3A}" type="presOf" srcId="{9AAB2930-F685-47E3-99C7-91509EA7345B}" destId="{4705FCF5-5E8C-4996-94EB-6135E9FC230B}" srcOrd="0" destOrd="0" presId="urn:microsoft.com/office/officeart/2005/8/layout/hierarchy1"/>
    <dgm:cxn modelId="{31F5ABCA-3D7E-45FA-B224-F8765C037925}" type="presOf" srcId="{810FED25-633D-4B8F-B487-52147F21ACB4}" destId="{971150E4-03A8-49CD-B3C9-EF8B85428FBE}" srcOrd="0" destOrd="0" presId="urn:microsoft.com/office/officeart/2005/8/layout/hierarchy1"/>
    <dgm:cxn modelId="{4386AAD3-B34C-48D7-9DBC-4FC87CB5671D}" type="presOf" srcId="{9D871D6E-86F9-4AB8-A656-FBF5E37350DA}" destId="{3432787C-17AD-4602-B927-A003694D8861}" srcOrd="0" destOrd="0" presId="urn:microsoft.com/office/officeart/2005/8/layout/hierarchy1"/>
    <dgm:cxn modelId="{E16BAEE0-412F-4D5A-8387-6FA2EC40F546}" srcId="{992A4D80-5BCC-4C8D-B2EC-0271026238AB}" destId="{70D94AF3-2027-43FE-AC8F-5700A55B5971}" srcOrd="0" destOrd="0" parTransId="{9D871D6E-86F9-4AB8-A656-FBF5E37350DA}" sibTransId="{D38E6C2A-0AA1-46FB-937E-A8136FB25B46}"/>
    <dgm:cxn modelId="{FA67FEFC-51BC-4308-B4DF-7D9B97171B98}" srcId="{70D94AF3-2027-43FE-AC8F-5700A55B5971}" destId="{646A6B94-12A3-42A1-BACC-F0A796E37ABC}" srcOrd="0" destOrd="0" parTransId="{A8492674-8536-42BE-A4F0-9913E1BE462C}" sibTransId="{563C25D4-63DC-4E1E-B88B-90F75602AF66}"/>
    <dgm:cxn modelId="{239B0CD7-FC1A-4083-BD82-91C0E7F83161}" type="presParOf" srcId="{D1162E11-EB9D-446E-BC81-47833BFABB79}" destId="{8902635B-0C68-4CE4-9980-18A83BA10582}" srcOrd="0" destOrd="0" presId="urn:microsoft.com/office/officeart/2005/8/layout/hierarchy1"/>
    <dgm:cxn modelId="{EAC06942-B27D-4698-A84F-505C5456EDB0}" type="presParOf" srcId="{8902635B-0C68-4CE4-9980-18A83BA10582}" destId="{06CDA07C-15DF-4AE3-9A08-9A1A7901546E}" srcOrd="0" destOrd="0" presId="urn:microsoft.com/office/officeart/2005/8/layout/hierarchy1"/>
    <dgm:cxn modelId="{29EF77F8-FBD8-4C89-B59B-491AA3DC2B31}" type="presParOf" srcId="{06CDA07C-15DF-4AE3-9A08-9A1A7901546E}" destId="{7886B6E9-F0A2-45A9-B06E-E431DDB31F92}" srcOrd="0" destOrd="0" presId="urn:microsoft.com/office/officeart/2005/8/layout/hierarchy1"/>
    <dgm:cxn modelId="{F6D515D3-8DDE-4A44-A530-C821082408AC}" type="presParOf" srcId="{06CDA07C-15DF-4AE3-9A08-9A1A7901546E}" destId="{53A81EC4-5F19-4B9F-91AF-FD7F683A201F}" srcOrd="1" destOrd="0" presId="urn:microsoft.com/office/officeart/2005/8/layout/hierarchy1"/>
    <dgm:cxn modelId="{FC367023-5D0F-482A-9130-A390EF8209F2}" type="presParOf" srcId="{8902635B-0C68-4CE4-9980-18A83BA10582}" destId="{213B6CD6-771F-46F3-887A-0CBB31A174CD}" srcOrd="1" destOrd="0" presId="urn:microsoft.com/office/officeart/2005/8/layout/hierarchy1"/>
    <dgm:cxn modelId="{A901A019-F323-4D01-A010-E1D44604CE18}" type="presParOf" srcId="{213B6CD6-771F-46F3-887A-0CBB31A174CD}" destId="{C3FAA7E2-15C3-4D82-9F85-70C750A17685}" srcOrd="0" destOrd="0" presId="urn:microsoft.com/office/officeart/2005/8/layout/hierarchy1"/>
    <dgm:cxn modelId="{7761A3F6-A3EC-422D-A0B7-BB5E1E7D47B5}" type="presParOf" srcId="{213B6CD6-771F-46F3-887A-0CBB31A174CD}" destId="{C1968C3F-EC3C-4183-9BD4-3B98A73B0663}" srcOrd="1" destOrd="0" presId="urn:microsoft.com/office/officeart/2005/8/layout/hierarchy1"/>
    <dgm:cxn modelId="{436587D0-01C3-441D-9612-F1280D64BBA5}" type="presParOf" srcId="{C1968C3F-EC3C-4183-9BD4-3B98A73B0663}" destId="{C544BA84-1358-428E-9B0B-5D515C6D3F6A}" srcOrd="0" destOrd="0" presId="urn:microsoft.com/office/officeart/2005/8/layout/hierarchy1"/>
    <dgm:cxn modelId="{DBED4D56-26F9-4DDA-889C-525949BA1D37}" type="presParOf" srcId="{C544BA84-1358-428E-9B0B-5D515C6D3F6A}" destId="{F22FB39C-EE85-411E-A215-94FEE1510F35}" srcOrd="0" destOrd="0" presId="urn:microsoft.com/office/officeart/2005/8/layout/hierarchy1"/>
    <dgm:cxn modelId="{5A618A5A-6E02-4952-B233-9DA73AF5A529}" type="presParOf" srcId="{C544BA84-1358-428E-9B0B-5D515C6D3F6A}" destId="{1DDEA5C3-DE11-4081-A9C2-A0490A8135A6}" srcOrd="1" destOrd="0" presId="urn:microsoft.com/office/officeart/2005/8/layout/hierarchy1"/>
    <dgm:cxn modelId="{3AE45E1D-32C9-4861-9023-D6815D0466DF}" type="presParOf" srcId="{C1968C3F-EC3C-4183-9BD4-3B98A73B0663}" destId="{70ADC43C-AEFF-40D1-AE20-C0B1BA2B1076}" srcOrd="1" destOrd="0" presId="urn:microsoft.com/office/officeart/2005/8/layout/hierarchy1"/>
    <dgm:cxn modelId="{099A34DA-2A87-4366-96A7-A6E5CA55D0CE}" type="presParOf" srcId="{213B6CD6-771F-46F3-887A-0CBB31A174CD}" destId="{136F32CA-DA5F-4125-80B0-059818B426F0}" srcOrd="2" destOrd="0" presId="urn:microsoft.com/office/officeart/2005/8/layout/hierarchy1"/>
    <dgm:cxn modelId="{A59E1E28-258F-4289-B768-1E811256323F}" type="presParOf" srcId="{213B6CD6-771F-46F3-887A-0CBB31A174CD}" destId="{5C2897BA-8BF6-43E7-ADC1-776F1E13AF54}" srcOrd="3" destOrd="0" presId="urn:microsoft.com/office/officeart/2005/8/layout/hierarchy1"/>
    <dgm:cxn modelId="{B9187A1D-D602-4423-9FC1-0FA307FD7A8A}" type="presParOf" srcId="{5C2897BA-8BF6-43E7-ADC1-776F1E13AF54}" destId="{9FE05888-D3A6-4877-8A9B-CE925FC88447}" srcOrd="0" destOrd="0" presId="urn:microsoft.com/office/officeart/2005/8/layout/hierarchy1"/>
    <dgm:cxn modelId="{B95BA6FC-7738-4B95-90BF-824D8CF992DF}" type="presParOf" srcId="{9FE05888-D3A6-4877-8A9B-CE925FC88447}" destId="{E7912FB9-CC36-413F-9E7F-E70C700EBE6A}" srcOrd="0" destOrd="0" presId="urn:microsoft.com/office/officeart/2005/8/layout/hierarchy1"/>
    <dgm:cxn modelId="{A1F8A63B-7397-4863-9FA8-C82178F4B24E}" type="presParOf" srcId="{9FE05888-D3A6-4877-8A9B-CE925FC88447}" destId="{A626DACA-76A9-41EC-9421-26970573BAC4}" srcOrd="1" destOrd="0" presId="urn:microsoft.com/office/officeart/2005/8/layout/hierarchy1"/>
    <dgm:cxn modelId="{9163B9BB-5068-431F-B28E-1D8EBC1927E4}" type="presParOf" srcId="{5C2897BA-8BF6-43E7-ADC1-776F1E13AF54}" destId="{955DE52F-FE52-4280-BB9F-FC1B5BDB9816}" srcOrd="1" destOrd="0" presId="urn:microsoft.com/office/officeart/2005/8/layout/hierarchy1"/>
    <dgm:cxn modelId="{2AE1FB6F-DCFF-471C-9093-5576C09A755D}" type="presParOf" srcId="{213B6CD6-771F-46F3-887A-0CBB31A174CD}" destId="{4705FCF5-5E8C-4996-94EB-6135E9FC230B}" srcOrd="4" destOrd="0" presId="urn:microsoft.com/office/officeart/2005/8/layout/hierarchy1"/>
    <dgm:cxn modelId="{C2458D17-FCA2-48E5-ADCA-B6DC8F67B7D4}" type="presParOf" srcId="{213B6CD6-771F-46F3-887A-0CBB31A174CD}" destId="{343054A9-B901-49F8-B16B-535F82840853}" srcOrd="5" destOrd="0" presId="urn:microsoft.com/office/officeart/2005/8/layout/hierarchy1"/>
    <dgm:cxn modelId="{BD908D08-4BDF-4F87-B5E2-0BB74A4AB4E7}" type="presParOf" srcId="{343054A9-B901-49F8-B16B-535F82840853}" destId="{24F68A35-210F-4066-A21F-349AF29710C2}" srcOrd="0" destOrd="0" presId="urn:microsoft.com/office/officeart/2005/8/layout/hierarchy1"/>
    <dgm:cxn modelId="{331F9E26-C1DF-4912-8461-04A05E5ED516}" type="presParOf" srcId="{24F68A35-210F-4066-A21F-349AF29710C2}" destId="{31522EB4-BB2C-4D8D-BCA3-9ADBA1E8F672}" srcOrd="0" destOrd="0" presId="urn:microsoft.com/office/officeart/2005/8/layout/hierarchy1"/>
    <dgm:cxn modelId="{B9D24C83-407A-4A8D-AC20-E316D63D4AFB}" type="presParOf" srcId="{24F68A35-210F-4066-A21F-349AF29710C2}" destId="{2FCACAB9-B84E-4A59-B7AB-72BFD41A98D5}" srcOrd="1" destOrd="0" presId="urn:microsoft.com/office/officeart/2005/8/layout/hierarchy1"/>
    <dgm:cxn modelId="{578C4512-2C22-4B73-9DB7-632DEEC43B87}" type="presParOf" srcId="{343054A9-B901-49F8-B16B-535F82840853}" destId="{2CE55D7E-C6D9-4C00-BABE-636F941F8FC5}" srcOrd="1" destOrd="0" presId="urn:microsoft.com/office/officeart/2005/8/layout/hierarchy1"/>
    <dgm:cxn modelId="{E2D73D07-3429-4F2F-A195-22F33C0A877F}" type="presParOf" srcId="{2CE55D7E-C6D9-4C00-BABE-636F941F8FC5}" destId="{3432787C-17AD-4602-B927-A003694D8861}" srcOrd="0" destOrd="0" presId="urn:microsoft.com/office/officeart/2005/8/layout/hierarchy1"/>
    <dgm:cxn modelId="{4BFA5B76-09FE-4D9A-8AAD-A7C5B8ED1077}" type="presParOf" srcId="{2CE55D7E-C6D9-4C00-BABE-636F941F8FC5}" destId="{294029BE-A2B8-4C95-BC4E-1A023C4D7C1A}" srcOrd="1" destOrd="0" presId="urn:microsoft.com/office/officeart/2005/8/layout/hierarchy1"/>
    <dgm:cxn modelId="{5DCE3B2B-73B5-43C9-926B-C2435AE8EA9E}" type="presParOf" srcId="{294029BE-A2B8-4C95-BC4E-1A023C4D7C1A}" destId="{B8E4B95D-E707-4DCB-8F4F-1345C9C48935}" srcOrd="0" destOrd="0" presId="urn:microsoft.com/office/officeart/2005/8/layout/hierarchy1"/>
    <dgm:cxn modelId="{D33B9A1B-E6F4-45B5-9B78-FB022BB4C0EB}" type="presParOf" srcId="{B8E4B95D-E707-4DCB-8F4F-1345C9C48935}" destId="{2A42AD78-4D65-45FE-8ED8-A01A5231ACFA}" srcOrd="0" destOrd="0" presId="urn:microsoft.com/office/officeart/2005/8/layout/hierarchy1"/>
    <dgm:cxn modelId="{7D9EF566-8346-46BB-AA4A-D64DF92D521D}" type="presParOf" srcId="{B8E4B95D-E707-4DCB-8F4F-1345C9C48935}" destId="{22FD2B84-EE06-43D8-B4D4-E00455090FC9}" srcOrd="1" destOrd="0" presId="urn:microsoft.com/office/officeart/2005/8/layout/hierarchy1"/>
    <dgm:cxn modelId="{2EAA3EF3-D807-470F-BC51-66A39689CF92}" type="presParOf" srcId="{294029BE-A2B8-4C95-BC4E-1A023C4D7C1A}" destId="{404F213A-89ED-4FA1-87A8-32B374B38422}" srcOrd="1" destOrd="0" presId="urn:microsoft.com/office/officeart/2005/8/layout/hierarchy1"/>
    <dgm:cxn modelId="{3632FB81-786F-4C70-9253-2EB1E8684E82}" type="presParOf" srcId="{404F213A-89ED-4FA1-87A8-32B374B38422}" destId="{0587653A-4383-457F-9BF7-F264B0BE7368}" srcOrd="0" destOrd="0" presId="urn:microsoft.com/office/officeart/2005/8/layout/hierarchy1"/>
    <dgm:cxn modelId="{9408CE83-549D-4DDD-BCD7-BFE50791F190}" type="presParOf" srcId="{404F213A-89ED-4FA1-87A8-32B374B38422}" destId="{3D911CC1-A7DC-42D4-AA7D-4FF51A864394}" srcOrd="1" destOrd="0" presId="urn:microsoft.com/office/officeart/2005/8/layout/hierarchy1"/>
    <dgm:cxn modelId="{618C164A-8402-45ED-A7D9-A9BA8B103C09}" type="presParOf" srcId="{3D911CC1-A7DC-42D4-AA7D-4FF51A864394}" destId="{7561046C-EBA8-4B0D-8D88-C7FD98B2FD68}" srcOrd="0" destOrd="0" presId="urn:microsoft.com/office/officeart/2005/8/layout/hierarchy1"/>
    <dgm:cxn modelId="{A0F57709-7B68-4F39-9E9F-81E90C9A531D}" type="presParOf" srcId="{7561046C-EBA8-4B0D-8D88-C7FD98B2FD68}" destId="{2C528BA8-2975-4DEE-BCC2-B82880F5DA46}" srcOrd="0" destOrd="0" presId="urn:microsoft.com/office/officeart/2005/8/layout/hierarchy1"/>
    <dgm:cxn modelId="{763AEA06-250B-492E-9651-5AC7EEE842FF}" type="presParOf" srcId="{7561046C-EBA8-4B0D-8D88-C7FD98B2FD68}" destId="{E8F4393E-5624-4F6A-A71D-7C291FD6CDFE}" srcOrd="1" destOrd="0" presId="urn:microsoft.com/office/officeart/2005/8/layout/hierarchy1"/>
    <dgm:cxn modelId="{97566355-40B9-4A2B-B671-730A273317B9}" type="presParOf" srcId="{3D911CC1-A7DC-42D4-AA7D-4FF51A864394}" destId="{563E2916-32FE-401A-855E-50DF71AD56C3}" srcOrd="1" destOrd="0" presId="urn:microsoft.com/office/officeart/2005/8/layout/hierarchy1"/>
    <dgm:cxn modelId="{2C237246-A8E9-4C20-937B-5D36E69CDD93}" type="presParOf" srcId="{2CE55D7E-C6D9-4C00-BABE-636F941F8FC5}" destId="{F1FB0662-C533-4A3E-878C-75AFBED7FAC4}" srcOrd="2" destOrd="0" presId="urn:microsoft.com/office/officeart/2005/8/layout/hierarchy1"/>
    <dgm:cxn modelId="{C5408636-2279-4F4C-909F-7E737A486791}" type="presParOf" srcId="{2CE55D7E-C6D9-4C00-BABE-636F941F8FC5}" destId="{58AA25B8-9B48-4728-A728-00702B0472CE}" srcOrd="3" destOrd="0" presId="urn:microsoft.com/office/officeart/2005/8/layout/hierarchy1"/>
    <dgm:cxn modelId="{5E2709AD-7C72-4637-8E98-13894F31D590}" type="presParOf" srcId="{58AA25B8-9B48-4728-A728-00702B0472CE}" destId="{FFEB8191-381E-4D20-8186-D1157346ED4E}" srcOrd="0" destOrd="0" presId="urn:microsoft.com/office/officeart/2005/8/layout/hierarchy1"/>
    <dgm:cxn modelId="{AD07154E-8AE0-4A4B-9E1F-9F39A5724D34}" type="presParOf" srcId="{FFEB8191-381E-4D20-8186-D1157346ED4E}" destId="{929EF8A7-6BB2-4285-B8CD-B134228F4BAA}" srcOrd="0" destOrd="0" presId="urn:microsoft.com/office/officeart/2005/8/layout/hierarchy1"/>
    <dgm:cxn modelId="{FD3D53B3-9C49-46B0-8EE9-7E92F4F6065D}" type="presParOf" srcId="{FFEB8191-381E-4D20-8186-D1157346ED4E}" destId="{8C835F93-45C9-4277-A797-D59DE20A0365}" srcOrd="1" destOrd="0" presId="urn:microsoft.com/office/officeart/2005/8/layout/hierarchy1"/>
    <dgm:cxn modelId="{A137BB8A-305E-4904-A440-E196321CBA0A}" type="presParOf" srcId="{58AA25B8-9B48-4728-A728-00702B0472CE}" destId="{9A7759A3-B61A-45A5-92E6-671D7322D50F}" srcOrd="1" destOrd="0" presId="urn:microsoft.com/office/officeart/2005/8/layout/hierarchy1"/>
    <dgm:cxn modelId="{F259E6A8-86D2-4854-A8D8-0065499D65E3}" type="presParOf" srcId="{9A7759A3-B61A-45A5-92E6-671D7322D50F}" destId="{971150E4-03A8-49CD-B3C9-EF8B85428FBE}" srcOrd="0" destOrd="0" presId="urn:microsoft.com/office/officeart/2005/8/layout/hierarchy1"/>
    <dgm:cxn modelId="{C67D5814-635B-4693-955C-AA791454E812}" type="presParOf" srcId="{9A7759A3-B61A-45A5-92E6-671D7322D50F}" destId="{94AA70FE-815D-48D2-B4B2-E22F61F8C0E5}" srcOrd="1" destOrd="0" presId="urn:microsoft.com/office/officeart/2005/8/layout/hierarchy1"/>
    <dgm:cxn modelId="{E6B1085F-6E4C-46D7-A018-4CBC28CFD847}" type="presParOf" srcId="{94AA70FE-815D-48D2-B4B2-E22F61F8C0E5}" destId="{00CDF844-044D-4DCB-A9B7-9542246FE370}" srcOrd="0" destOrd="0" presId="urn:microsoft.com/office/officeart/2005/8/layout/hierarchy1"/>
    <dgm:cxn modelId="{4CB98FFF-C8D2-4CCC-B0F2-C9BE74117ECB}" type="presParOf" srcId="{00CDF844-044D-4DCB-A9B7-9542246FE370}" destId="{B8CF7FB3-F06C-454A-BE09-5216A2F00115}" srcOrd="0" destOrd="0" presId="urn:microsoft.com/office/officeart/2005/8/layout/hierarchy1"/>
    <dgm:cxn modelId="{D5613267-F827-4899-8D39-60D7FD95892D}" type="presParOf" srcId="{00CDF844-044D-4DCB-A9B7-9542246FE370}" destId="{04987645-1895-46BD-9494-70577335585B}" srcOrd="1" destOrd="0" presId="urn:microsoft.com/office/officeart/2005/8/layout/hierarchy1"/>
    <dgm:cxn modelId="{96255BF7-1C7C-4D7C-B4A8-3B0AC047B9FB}" type="presParOf" srcId="{94AA70FE-815D-48D2-B4B2-E22F61F8C0E5}" destId="{4AC98010-753F-4BB2-971D-5D23E4ACFFAE}" srcOrd="1" destOrd="0" presId="urn:microsoft.com/office/officeart/2005/8/layout/hierarchy1"/>
    <dgm:cxn modelId="{67EDCA06-1759-48A1-95E1-A2CBD4068309}" type="presParOf" srcId="{D1162E11-EB9D-446E-BC81-47833BFABB79}" destId="{6F807498-B3E4-4DE6-B273-AEF74D90E1C8}" srcOrd="1" destOrd="0" presId="urn:microsoft.com/office/officeart/2005/8/layout/hierarchy1"/>
    <dgm:cxn modelId="{16D45F03-57B9-4B92-9C4F-CA8F224B251B}" type="presParOf" srcId="{6F807498-B3E4-4DE6-B273-AEF74D90E1C8}" destId="{FA1F53C7-9851-44EB-B20C-EB92657BFA19}" srcOrd="0" destOrd="0" presId="urn:microsoft.com/office/officeart/2005/8/layout/hierarchy1"/>
    <dgm:cxn modelId="{7204E029-618F-4C85-BE42-C4FD3A39EF90}" type="presParOf" srcId="{FA1F53C7-9851-44EB-B20C-EB92657BFA19}" destId="{DB48BF86-176F-41C0-9A1D-E74F9F3DBB69}" srcOrd="0" destOrd="0" presId="urn:microsoft.com/office/officeart/2005/8/layout/hierarchy1"/>
    <dgm:cxn modelId="{7BFEC54D-5A68-461A-9CFC-900128F06AF0}" type="presParOf" srcId="{FA1F53C7-9851-44EB-B20C-EB92657BFA19}" destId="{86CB1014-4D3F-424E-B35C-3C6A1E17CDA5}" srcOrd="1" destOrd="0" presId="urn:microsoft.com/office/officeart/2005/8/layout/hierarchy1"/>
    <dgm:cxn modelId="{78C12D91-2447-4C09-9CD3-2F3787D6CAFC}" type="presParOf" srcId="{6F807498-B3E4-4DE6-B273-AEF74D90E1C8}" destId="{B03B7739-E160-4DF4-9ED0-A6202D0196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0FB54E-A86A-4A3B-90CE-927E1A98477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89F26F-1218-4AB6-9D3F-674E731B27AE}">
      <dgm:prSet/>
      <dgm:spPr/>
      <dgm:t>
        <a:bodyPr/>
        <a:lstStyle/>
        <a:p>
          <a:r>
            <a:rPr lang="cs-CZ"/>
            <a:t>Mluvní komponenty</a:t>
          </a:r>
          <a:endParaRPr lang="en-US"/>
        </a:p>
      </dgm:t>
    </dgm:pt>
    <dgm:pt modelId="{D098E54E-1EE8-49B9-8C7C-8958AA38D8BC}" type="parTrans" cxnId="{C744B45A-0B09-40C4-9CD3-217281EDF795}">
      <dgm:prSet/>
      <dgm:spPr/>
      <dgm:t>
        <a:bodyPr/>
        <a:lstStyle/>
        <a:p>
          <a:endParaRPr lang="en-US"/>
        </a:p>
      </dgm:t>
    </dgm:pt>
    <dgm:pt modelId="{3C9AF8CA-4023-449C-8539-F060CB0DDF1D}" type="sibTrans" cxnId="{C744B45A-0B09-40C4-9CD3-217281EDF795}">
      <dgm:prSet/>
      <dgm:spPr/>
      <dgm:t>
        <a:bodyPr/>
        <a:lstStyle/>
        <a:p>
          <a:endParaRPr lang="en-US"/>
        </a:p>
      </dgm:t>
    </dgm:pt>
    <dgm:pt modelId="{8C168637-D44D-496F-815A-33A5DEE6A7A6}">
      <dgm:prSet/>
      <dgm:spPr/>
      <dgm:t>
        <a:bodyPr/>
        <a:lstStyle/>
        <a:p>
          <a:r>
            <a:rPr lang="cs-CZ"/>
            <a:t>Přejaté z mluveného jazyka</a:t>
          </a:r>
          <a:endParaRPr lang="en-US"/>
        </a:p>
      </dgm:t>
    </dgm:pt>
    <dgm:pt modelId="{455DE848-4249-45C1-8425-D573A922C9FE}" type="parTrans" cxnId="{8CBD259C-DF8C-4DEB-9798-990C10951E5D}">
      <dgm:prSet/>
      <dgm:spPr/>
      <dgm:t>
        <a:bodyPr/>
        <a:lstStyle/>
        <a:p>
          <a:endParaRPr lang="en-US"/>
        </a:p>
      </dgm:t>
    </dgm:pt>
    <dgm:pt modelId="{38D91544-5315-411D-BA99-EDA882344387}" type="sibTrans" cxnId="{8CBD259C-DF8C-4DEB-9798-990C10951E5D}">
      <dgm:prSet/>
      <dgm:spPr/>
      <dgm:t>
        <a:bodyPr/>
        <a:lstStyle/>
        <a:p>
          <a:endParaRPr lang="en-US"/>
        </a:p>
      </dgm:t>
    </dgm:pt>
    <dgm:pt modelId="{B32CB962-D95A-4852-827A-097CDB2409FD}">
      <dgm:prSet/>
      <dgm:spPr/>
      <dgm:t>
        <a:bodyPr/>
        <a:lstStyle/>
        <a:p>
          <a:r>
            <a:rPr lang="cs-CZ" dirty="0"/>
            <a:t>Rozlišit význam</a:t>
          </a:r>
          <a:endParaRPr lang="en-US" dirty="0"/>
        </a:p>
      </dgm:t>
    </dgm:pt>
    <dgm:pt modelId="{F2F86E1E-CFBB-4131-B60B-E258948B1D36}" type="parTrans" cxnId="{53494877-F12F-4961-9320-C6A28FB1CBCD}">
      <dgm:prSet/>
      <dgm:spPr/>
      <dgm:t>
        <a:bodyPr/>
        <a:lstStyle/>
        <a:p>
          <a:endParaRPr lang="en-US"/>
        </a:p>
      </dgm:t>
    </dgm:pt>
    <dgm:pt modelId="{DA57CBA0-C0E7-4E96-9949-E7C425734B24}" type="sibTrans" cxnId="{53494877-F12F-4961-9320-C6A28FB1CBCD}">
      <dgm:prSet/>
      <dgm:spPr/>
      <dgm:t>
        <a:bodyPr/>
        <a:lstStyle/>
        <a:p>
          <a:endParaRPr lang="en-US"/>
        </a:p>
      </dgm:t>
    </dgm:pt>
    <dgm:pt modelId="{B73495A3-3781-4EE0-9FD5-489DEE40124C}">
      <dgm:prSet/>
      <dgm:spPr/>
      <dgm:t>
        <a:bodyPr/>
        <a:lstStyle/>
        <a:p>
          <a:r>
            <a:rPr lang="cs-CZ"/>
            <a:t>Specifikovat význam</a:t>
          </a:r>
          <a:endParaRPr lang="en-US"/>
        </a:p>
      </dgm:t>
    </dgm:pt>
    <dgm:pt modelId="{02A79D12-763B-47E0-A8E5-FE25C27A26B1}" type="parTrans" cxnId="{863FE4D0-1AAE-4F57-B0D5-BB1EFF606BFE}">
      <dgm:prSet/>
      <dgm:spPr/>
      <dgm:t>
        <a:bodyPr/>
        <a:lstStyle/>
        <a:p>
          <a:endParaRPr lang="en-US"/>
        </a:p>
      </dgm:t>
    </dgm:pt>
    <dgm:pt modelId="{EFFBC5A9-B84B-426F-99DA-02C73F40CB3B}" type="sibTrans" cxnId="{863FE4D0-1AAE-4F57-B0D5-BB1EFF606BFE}">
      <dgm:prSet/>
      <dgm:spPr/>
      <dgm:t>
        <a:bodyPr/>
        <a:lstStyle/>
        <a:p>
          <a:endParaRPr lang="en-US"/>
        </a:p>
      </dgm:t>
    </dgm:pt>
    <dgm:pt modelId="{5CE717ED-BF86-43CD-8838-9F0EE0A08451}">
      <dgm:prSet/>
      <dgm:spPr/>
      <dgm:t>
        <a:bodyPr/>
        <a:lstStyle/>
        <a:p>
          <a:r>
            <a:rPr lang="cs-CZ"/>
            <a:t>Orální komponenty</a:t>
          </a:r>
          <a:endParaRPr lang="en-US"/>
        </a:p>
      </dgm:t>
    </dgm:pt>
    <dgm:pt modelId="{B7DA131C-3FE5-4113-B0D0-D99DDF1F763D}" type="parTrans" cxnId="{E856FFBC-3A4C-4C04-9F6D-006EC20E248C}">
      <dgm:prSet/>
      <dgm:spPr/>
      <dgm:t>
        <a:bodyPr/>
        <a:lstStyle/>
        <a:p>
          <a:endParaRPr lang="en-US"/>
        </a:p>
      </dgm:t>
    </dgm:pt>
    <dgm:pt modelId="{9AD99EA9-0B60-4608-B614-CFAA4117FE90}" type="sibTrans" cxnId="{E856FFBC-3A4C-4C04-9F6D-006EC20E248C}">
      <dgm:prSet/>
      <dgm:spPr/>
      <dgm:t>
        <a:bodyPr/>
        <a:lstStyle/>
        <a:p>
          <a:endParaRPr lang="en-US"/>
        </a:p>
      </dgm:t>
    </dgm:pt>
    <dgm:pt modelId="{0FF596E2-E6DB-445D-A42E-7E505C66ECEF}">
      <dgm:prSet/>
      <dgm:spPr/>
      <dgm:t>
        <a:bodyPr/>
        <a:lstStyle/>
        <a:p>
          <a:r>
            <a:rPr lang="cs-CZ"/>
            <a:t>Specifické pro znakový jazyk</a:t>
          </a:r>
          <a:endParaRPr lang="en-US"/>
        </a:p>
      </dgm:t>
    </dgm:pt>
    <dgm:pt modelId="{185F6B1C-03B4-4767-81E4-2C445ECD04AB}" type="parTrans" cxnId="{94E9D8CA-0E42-4ABF-8BFD-4233358887C9}">
      <dgm:prSet/>
      <dgm:spPr/>
      <dgm:t>
        <a:bodyPr/>
        <a:lstStyle/>
        <a:p>
          <a:endParaRPr lang="en-US"/>
        </a:p>
      </dgm:t>
    </dgm:pt>
    <dgm:pt modelId="{0B2D4700-FF75-4E4E-87E7-0EA0B4D963B3}" type="sibTrans" cxnId="{94E9D8CA-0E42-4ABF-8BFD-4233358887C9}">
      <dgm:prSet/>
      <dgm:spPr/>
      <dgm:t>
        <a:bodyPr/>
        <a:lstStyle/>
        <a:p>
          <a:endParaRPr lang="en-US"/>
        </a:p>
      </dgm:t>
    </dgm:pt>
    <dgm:pt modelId="{70E67FCA-1AEB-49D1-887C-23B5B6346AA6}" type="pres">
      <dgm:prSet presAssocID="{AE0FB54E-A86A-4A3B-90CE-927E1A98477A}" presName="Name0" presStyleCnt="0">
        <dgm:presLayoutVars>
          <dgm:dir/>
          <dgm:animLvl val="lvl"/>
          <dgm:resizeHandles val="exact"/>
        </dgm:presLayoutVars>
      </dgm:prSet>
      <dgm:spPr/>
    </dgm:pt>
    <dgm:pt modelId="{46B81040-E307-4DEC-970B-4591E54C52FF}" type="pres">
      <dgm:prSet presAssocID="{B389F26F-1218-4AB6-9D3F-674E731B27AE}" presName="linNode" presStyleCnt="0"/>
      <dgm:spPr/>
    </dgm:pt>
    <dgm:pt modelId="{692ED614-24F7-4571-89E3-5754927C0C5C}" type="pres">
      <dgm:prSet presAssocID="{B389F26F-1218-4AB6-9D3F-674E731B27AE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A1A04C1-6971-471E-9437-B7FFDBF63478}" type="pres">
      <dgm:prSet presAssocID="{B389F26F-1218-4AB6-9D3F-674E731B27AE}" presName="descendantText" presStyleLbl="alignAccFollowNode1" presStyleIdx="0" presStyleCnt="2">
        <dgm:presLayoutVars>
          <dgm:bulletEnabled val="1"/>
        </dgm:presLayoutVars>
      </dgm:prSet>
      <dgm:spPr/>
    </dgm:pt>
    <dgm:pt modelId="{755E1569-A824-49A1-A698-1693BE013448}" type="pres">
      <dgm:prSet presAssocID="{3C9AF8CA-4023-449C-8539-F060CB0DDF1D}" presName="sp" presStyleCnt="0"/>
      <dgm:spPr/>
    </dgm:pt>
    <dgm:pt modelId="{E370C2CE-08F6-4046-A782-A0222018ED09}" type="pres">
      <dgm:prSet presAssocID="{5CE717ED-BF86-43CD-8838-9F0EE0A08451}" presName="linNode" presStyleCnt="0"/>
      <dgm:spPr/>
    </dgm:pt>
    <dgm:pt modelId="{2D929958-DE13-411D-B704-AC25CB3BCF09}" type="pres">
      <dgm:prSet presAssocID="{5CE717ED-BF86-43CD-8838-9F0EE0A08451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C54C46F-5ADB-48F9-9E6A-1C6291681300}" type="pres">
      <dgm:prSet presAssocID="{5CE717ED-BF86-43CD-8838-9F0EE0A08451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8CAE512-451E-4440-AB47-0DC535DD51AA}" type="presOf" srcId="{B389F26F-1218-4AB6-9D3F-674E731B27AE}" destId="{692ED614-24F7-4571-89E3-5754927C0C5C}" srcOrd="0" destOrd="0" presId="urn:microsoft.com/office/officeart/2005/8/layout/vList5"/>
    <dgm:cxn modelId="{53494877-F12F-4961-9320-C6A28FB1CBCD}" srcId="{B389F26F-1218-4AB6-9D3F-674E731B27AE}" destId="{B32CB962-D95A-4852-827A-097CDB2409FD}" srcOrd="1" destOrd="0" parTransId="{F2F86E1E-CFBB-4131-B60B-E258948B1D36}" sibTransId="{DA57CBA0-C0E7-4E96-9949-E7C425734B24}"/>
    <dgm:cxn modelId="{C744B45A-0B09-40C4-9CD3-217281EDF795}" srcId="{AE0FB54E-A86A-4A3B-90CE-927E1A98477A}" destId="{B389F26F-1218-4AB6-9D3F-674E731B27AE}" srcOrd="0" destOrd="0" parTransId="{D098E54E-1EE8-49B9-8C7C-8958AA38D8BC}" sibTransId="{3C9AF8CA-4023-449C-8539-F060CB0DDF1D}"/>
    <dgm:cxn modelId="{A5006983-49BB-44FF-8C11-B9EB562E0E91}" type="presOf" srcId="{8C168637-D44D-496F-815A-33A5DEE6A7A6}" destId="{9A1A04C1-6971-471E-9437-B7FFDBF63478}" srcOrd="0" destOrd="0" presId="urn:microsoft.com/office/officeart/2005/8/layout/vList5"/>
    <dgm:cxn modelId="{3027A586-0057-49D5-9F6C-F1FBF2DDC8D7}" type="presOf" srcId="{AE0FB54E-A86A-4A3B-90CE-927E1A98477A}" destId="{70E67FCA-1AEB-49D1-887C-23B5B6346AA6}" srcOrd="0" destOrd="0" presId="urn:microsoft.com/office/officeart/2005/8/layout/vList5"/>
    <dgm:cxn modelId="{E66F779A-8946-4A0B-B1CC-6D13A00956FE}" type="presOf" srcId="{0FF596E2-E6DB-445D-A42E-7E505C66ECEF}" destId="{FC54C46F-5ADB-48F9-9E6A-1C6291681300}" srcOrd="0" destOrd="0" presId="urn:microsoft.com/office/officeart/2005/8/layout/vList5"/>
    <dgm:cxn modelId="{8CBD259C-DF8C-4DEB-9798-990C10951E5D}" srcId="{B389F26F-1218-4AB6-9D3F-674E731B27AE}" destId="{8C168637-D44D-496F-815A-33A5DEE6A7A6}" srcOrd="0" destOrd="0" parTransId="{455DE848-4249-45C1-8425-D573A922C9FE}" sibTransId="{38D91544-5315-411D-BA99-EDA882344387}"/>
    <dgm:cxn modelId="{764843AE-7038-4748-822C-BF16AD5A9D57}" type="presOf" srcId="{B73495A3-3781-4EE0-9FD5-489DEE40124C}" destId="{9A1A04C1-6971-471E-9437-B7FFDBF63478}" srcOrd="0" destOrd="2" presId="urn:microsoft.com/office/officeart/2005/8/layout/vList5"/>
    <dgm:cxn modelId="{E856FFBC-3A4C-4C04-9F6D-006EC20E248C}" srcId="{AE0FB54E-A86A-4A3B-90CE-927E1A98477A}" destId="{5CE717ED-BF86-43CD-8838-9F0EE0A08451}" srcOrd="1" destOrd="0" parTransId="{B7DA131C-3FE5-4113-B0D0-D99DDF1F763D}" sibTransId="{9AD99EA9-0B60-4608-B614-CFAA4117FE90}"/>
    <dgm:cxn modelId="{94E9D8CA-0E42-4ABF-8BFD-4233358887C9}" srcId="{5CE717ED-BF86-43CD-8838-9F0EE0A08451}" destId="{0FF596E2-E6DB-445D-A42E-7E505C66ECEF}" srcOrd="0" destOrd="0" parTransId="{185F6B1C-03B4-4767-81E4-2C445ECD04AB}" sibTransId="{0B2D4700-FF75-4E4E-87E7-0EA0B4D963B3}"/>
    <dgm:cxn modelId="{863FE4D0-1AAE-4F57-B0D5-BB1EFF606BFE}" srcId="{B389F26F-1218-4AB6-9D3F-674E731B27AE}" destId="{B73495A3-3781-4EE0-9FD5-489DEE40124C}" srcOrd="2" destOrd="0" parTransId="{02A79D12-763B-47E0-A8E5-FE25C27A26B1}" sibTransId="{EFFBC5A9-B84B-426F-99DA-02C73F40CB3B}"/>
    <dgm:cxn modelId="{1B5A6ED9-AA9D-4D1C-AE58-DF9C719074C5}" type="presOf" srcId="{B32CB962-D95A-4852-827A-097CDB2409FD}" destId="{9A1A04C1-6971-471E-9437-B7FFDBF63478}" srcOrd="0" destOrd="1" presId="urn:microsoft.com/office/officeart/2005/8/layout/vList5"/>
    <dgm:cxn modelId="{4C35C9F4-5B20-4FD9-A8A4-4D31FF4FBB26}" type="presOf" srcId="{5CE717ED-BF86-43CD-8838-9F0EE0A08451}" destId="{2D929958-DE13-411D-B704-AC25CB3BCF09}" srcOrd="0" destOrd="0" presId="urn:microsoft.com/office/officeart/2005/8/layout/vList5"/>
    <dgm:cxn modelId="{3672D09C-1EB5-4308-84FF-D9887D15FE6D}" type="presParOf" srcId="{70E67FCA-1AEB-49D1-887C-23B5B6346AA6}" destId="{46B81040-E307-4DEC-970B-4591E54C52FF}" srcOrd="0" destOrd="0" presId="urn:microsoft.com/office/officeart/2005/8/layout/vList5"/>
    <dgm:cxn modelId="{EBE3D3A8-AD20-4858-AAE8-21D9807FFFD3}" type="presParOf" srcId="{46B81040-E307-4DEC-970B-4591E54C52FF}" destId="{692ED614-24F7-4571-89E3-5754927C0C5C}" srcOrd="0" destOrd="0" presId="urn:microsoft.com/office/officeart/2005/8/layout/vList5"/>
    <dgm:cxn modelId="{5A38994D-B9F5-4CAA-B764-226FD688250B}" type="presParOf" srcId="{46B81040-E307-4DEC-970B-4591E54C52FF}" destId="{9A1A04C1-6971-471E-9437-B7FFDBF63478}" srcOrd="1" destOrd="0" presId="urn:microsoft.com/office/officeart/2005/8/layout/vList5"/>
    <dgm:cxn modelId="{913B357E-FDBC-44D1-B07C-9DB48BD4241F}" type="presParOf" srcId="{70E67FCA-1AEB-49D1-887C-23B5B6346AA6}" destId="{755E1569-A824-49A1-A698-1693BE013448}" srcOrd="1" destOrd="0" presId="urn:microsoft.com/office/officeart/2005/8/layout/vList5"/>
    <dgm:cxn modelId="{F02DFD5A-75C8-48E0-B375-C76CCD22DBD4}" type="presParOf" srcId="{70E67FCA-1AEB-49D1-887C-23B5B6346AA6}" destId="{E370C2CE-08F6-4046-A782-A0222018ED09}" srcOrd="2" destOrd="0" presId="urn:microsoft.com/office/officeart/2005/8/layout/vList5"/>
    <dgm:cxn modelId="{A2658ACD-D821-463A-8799-39A0C6FD1CCE}" type="presParOf" srcId="{E370C2CE-08F6-4046-A782-A0222018ED09}" destId="{2D929958-DE13-411D-B704-AC25CB3BCF09}" srcOrd="0" destOrd="0" presId="urn:microsoft.com/office/officeart/2005/8/layout/vList5"/>
    <dgm:cxn modelId="{3AA5EF34-99C8-4235-88FA-2A74B32D3AF6}" type="presParOf" srcId="{E370C2CE-08F6-4046-A782-A0222018ED09}" destId="{FC54C46F-5ADB-48F9-9E6A-1C62916813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C480105-AF1B-4DE3-9C3E-403C01A17E9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C9A451-3D18-452B-99A2-2701CBE4C63C}">
      <dgm:prSet/>
      <dgm:spPr/>
      <dgm:t>
        <a:bodyPr/>
        <a:lstStyle/>
        <a:p>
          <a:r>
            <a:rPr lang="cs-CZ"/>
            <a:t>Fakultativní („nepovinné)</a:t>
          </a:r>
          <a:endParaRPr lang="en-US"/>
        </a:p>
      </dgm:t>
    </dgm:pt>
    <dgm:pt modelId="{578A431D-123C-4DE2-A2BB-097F41F0A033}" type="parTrans" cxnId="{DB5F5498-D866-4859-AE63-70456C50F918}">
      <dgm:prSet/>
      <dgm:spPr/>
      <dgm:t>
        <a:bodyPr/>
        <a:lstStyle/>
        <a:p>
          <a:endParaRPr lang="en-US"/>
        </a:p>
      </dgm:t>
    </dgm:pt>
    <dgm:pt modelId="{16C9F29A-9B88-481A-9CEC-7243D234C3AE}" type="sibTrans" cxnId="{DB5F5498-D866-4859-AE63-70456C50F918}">
      <dgm:prSet/>
      <dgm:spPr/>
      <dgm:t>
        <a:bodyPr/>
        <a:lstStyle/>
        <a:p>
          <a:endParaRPr lang="en-US"/>
        </a:p>
      </dgm:t>
    </dgm:pt>
    <dgm:pt modelId="{7FCC1AEF-D819-489B-B834-11A91CFD8369}">
      <dgm:prSet/>
      <dgm:spPr/>
      <dgm:t>
        <a:bodyPr/>
        <a:lstStyle/>
        <a:p>
          <a:r>
            <a:rPr lang="cs-CZ"/>
            <a:t>Vyskytnout se může a nemusí</a:t>
          </a:r>
          <a:endParaRPr lang="en-US"/>
        </a:p>
      </dgm:t>
    </dgm:pt>
    <dgm:pt modelId="{C532B6DA-DA92-479D-BB16-CE08EFECB826}" type="parTrans" cxnId="{ADF0C8BB-9479-429B-84C0-DCC109743B2B}">
      <dgm:prSet/>
      <dgm:spPr/>
      <dgm:t>
        <a:bodyPr/>
        <a:lstStyle/>
        <a:p>
          <a:endParaRPr lang="en-US"/>
        </a:p>
      </dgm:t>
    </dgm:pt>
    <dgm:pt modelId="{C686C539-C2A3-4A6E-9FC6-F94052829331}" type="sibTrans" cxnId="{ADF0C8BB-9479-429B-84C0-DCC109743B2B}">
      <dgm:prSet/>
      <dgm:spPr/>
      <dgm:t>
        <a:bodyPr/>
        <a:lstStyle/>
        <a:p>
          <a:endParaRPr lang="en-US"/>
        </a:p>
      </dgm:t>
    </dgm:pt>
    <dgm:pt modelId="{5195DA7B-42B4-42AF-A7C9-6A6773547F24}">
      <dgm:prSet/>
      <dgm:spPr/>
      <dgm:t>
        <a:bodyPr/>
        <a:lstStyle/>
        <a:p>
          <a:r>
            <a:rPr lang="cs-CZ" dirty="0"/>
            <a:t>ČERVENÝ (č), MÁMA (máma), HUBENÝ</a:t>
          </a:r>
          <a:endParaRPr lang="en-US" dirty="0"/>
        </a:p>
      </dgm:t>
    </dgm:pt>
    <dgm:pt modelId="{C0E32EC4-D540-4C79-9FD0-175DA8C13708}" type="parTrans" cxnId="{E8E0F031-4837-42B5-9760-A00B21C76E33}">
      <dgm:prSet/>
      <dgm:spPr/>
      <dgm:t>
        <a:bodyPr/>
        <a:lstStyle/>
        <a:p>
          <a:endParaRPr lang="en-US"/>
        </a:p>
      </dgm:t>
    </dgm:pt>
    <dgm:pt modelId="{2FCEA8CA-C48C-45B1-9D01-61D3AC54EFAF}" type="sibTrans" cxnId="{E8E0F031-4837-42B5-9760-A00B21C76E33}">
      <dgm:prSet/>
      <dgm:spPr/>
      <dgm:t>
        <a:bodyPr/>
        <a:lstStyle/>
        <a:p>
          <a:endParaRPr lang="en-US"/>
        </a:p>
      </dgm:t>
    </dgm:pt>
    <dgm:pt modelId="{D2157891-9A70-4D92-B0BF-83D867741F19}">
      <dgm:prSet/>
      <dgm:spPr/>
      <dgm:t>
        <a:bodyPr/>
        <a:lstStyle/>
        <a:p>
          <a:r>
            <a:rPr lang="cs-CZ"/>
            <a:t>Obligatórni („povinné") </a:t>
          </a:r>
          <a:endParaRPr lang="en-US"/>
        </a:p>
      </dgm:t>
    </dgm:pt>
    <dgm:pt modelId="{8EFEC54D-09AA-4181-A5DD-592FD9DF97C9}" type="parTrans" cxnId="{1CFEA934-BD8B-4D1D-9EB8-276D5EDD6606}">
      <dgm:prSet/>
      <dgm:spPr/>
      <dgm:t>
        <a:bodyPr/>
        <a:lstStyle/>
        <a:p>
          <a:endParaRPr lang="en-US"/>
        </a:p>
      </dgm:t>
    </dgm:pt>
    <dgm:pt modelId="{F7F21F29-A230-4690-9FCA-0E5EE1976527}" type="sibTrans" cxnId="{1CFEA934-BD8B-4D1D-9EB8-276D5EDD6606}">
      <dgm:prSet/>
      <dgm:spPr/>
      <dgm:t>
        <a:bodyPr/>
        <a:lstStyle/>
        <a:p>
          <a:endParaRPr lang="en-US"/>
        </a:p>
      </dgm:t>
    </dgm:pt>
    <dgm:pt modelId="{9F5CE520-E45D-4251-827F-24E59627073C}">
      <dgm:prSet/>
      <dgm:spPr/>
      <dgm:t>
        <a:bodyPr/>
        <a:lstStyle/>
        <a:p>
          <a:r>
            <a:rPr lang="cs-CZ" dirty="0"/>
            <a:t>Minimalizují (odstraňují) homonymii manuální složky znaku</a:t>
          </a:r>
          <a:endParaRPr lang="en-US" dirty="0"/>
        </a:p>
      </dgm:t>
    </dgm:pt>
    <dgm:pt modelId="{AAD58A43-63EB-4664-A00D-8BDC9F4633D0}" type="parTrans" cxnId="{1A326E6D-5069-4FE8-A6B3-E7ECEC53CFC0}">
      <dgm:prSet/>
      <dgm:spPr/>
      <dgm:t>
        <a:bodyPr/>
        <a:lstStyle/>
        <a:p>
          <a:endParaRPr lang="en-US"/>
        </a:p>
      </dgm:t>
    </dgm:pt>
    <dgm:pt modelId="{12D4F7B5-24BA-4FA9-84F2-D0935398E40B}" type="sibTrans" cxnId="{1A326E6D-5069-4FE8-A6B3-E7ECEC53CFC0}">
      <dgm:prSet/>
      <dgm:spPr/>
      <dgm:t>
        <a:bodyPr/>
        <a:lstStyle/>
        <a:p>
          <a:endParaRPr lang="en-US"/>
        </a:p>
      </dgm:t>
    </dgm:pt>
    <dgm:pt modelId="{CF0D8EE5-84B9-418D-A1C9-904BDB8CB1E7}">
      <dgm:prSet/>
      <dgm:spPr/>
      <dgm:t>
        <a:bodyPr/>
        <a:lstStyle/>
        <a:p>
          <a:r>
            <a:rPr lang="cs-CZ" dirty="0"/>
            <a:t>PLÁN, INŽENÝR (ž), OVOCE (o nebo </a:t>
          </a:r>
          <a:r>
            <a:rPr lang="cs-CZ" dirty="0" err="1"/>
            <a:t>ovo</a:t>
          </a:r>
          <a:r>
            <a:rPr lang="cs-CZ" dirty="0"/>
            <a:t>), JABLKO, TISKOVINY (i) a NOVINY (o) apod</a:t>
          </a:r>
          <a:endParaRPr lang="en-US" dirty="0"/>
        </a:p>
      </dgm:t>
    </dgm:pt>
    <dgm:pt modelId="{CBFCEA90-FF5B-4D02-AF77-84CECF06B4CB}" type="parTrans" cxnId="{75D82470-9A5D-459B-943B-617041D40574}">
      <dgm:prSet/>
      <dgm:spPr/>
      <dgm:t>
        <a:bodyPr/>
        <a:lstStyle/>
        <a:p>
          <a:endParaRPr lang="en-US"/>
        </a:p>
      </dgm:t>
    </dgm:pt>
    <dgm:pt modelId="{BA68F3E6-3B9A-4BE6-BE83-F700FD844CB5}" type="sibTrans" cxnId="{75D82470-9A5D-459B-943B-617041D40574}">
      <dgm:prSet/>
      <dgm:spPr/>
      <dgm:t>
        <a:bodyPr/>
        <a:lstStyle/>
        <a:p>
          <a:endParaRPr lang="en-US"/>
        </a:p>
      </dgm:t>
    </dgm:pt>
    <dgm:pt modelId="{1D61BAD2-B8F4-4FB7-A6C4-E81FC6E8D5B3}" type="pres">
      <dgm:prSet presAssocID="{4C480105-AF1B-4DE3-9C3E-403C01A17E99}" presName="Name0" presStyleCnt="0">
        <dgm:presLayoutVars>
          <dgm:dir/>
          <dgm:animLvl val="lvl"/>
          <dgm:resizeHandles val="exact"/>
        </dgm:presLayoutVars>
      </dgm:prSet>
      <dgm:spPr/>
    </dgm:pt>
    <dgm:pt modelId="{0D8518FC-B1A6-427F-B3BE-C4498E4AED45}" type="pres">
      <dgm:prSet presAssocID="{AAC9A451-3D18-452B-99A2-2701CBE4C63C}" presName="linNode" presStyleCnt="0"/>
      <dgm:spPr/>
    </dgm:pt>
    <dgm:pt modelId="{55057A50-23CF-4914-B8C1-C375B6FE0718}" type="pres">
      <dgm:prSet presAssocID="{AAC9A451-3D18-452B-99A2-2701CBE4C63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BE3624E-D238-4750-B759-061A9151C329}" type="pres">
      <dgm:prSet presAssocID="{AAC9A451-3D18-452B-99A2-2701CBE4C63C}" presName="descendantText" presStyleLbl="alignAccFollowNode1" presStyleIdx="0" presStyleCnt="2">
        <dgm:presLayoutVars>
          <dgm:bulletEnabled val="1"/>
        </dgm:presLayoutVars>
      </dgm:prSet>
      <dgm:spPr/>
    </dgm:pt>
    <dgm:pt modelId="{E0FEC3FC-41A0-4741-ADA7-F5F8DCDE2362}" type="pres">
      <dgm:prSet presAssocID="{16C9F29A-9B88-481A-9CEC-7243D234C3AE}" presName="sp" presStyleCnt="0"/>
      <dgm:spPr/>
    </dgm:pt>
    <dgm:pt modelId="{EC16A74B-EE5D-4154-B2F7-65F59C0B1D58}" type="pres">
      <dgm:prSet presAssocID="{D2157891-9A70-4D92-B0BF-83D867741F19}" presName="linNode" presStyleCnt="0"/>
      <dgm:spPr/>
    </dgm:pt>
    <dgm:pt modelId="{1B9DC968-F449-4181-B1EB-562134956B72}" type="pres">
      <dgm:prSet presAssocID="{D2157891-9A70-4D92-B0BF-83D867741F1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286A5B3-722F-4836-BBC1-A4D428B00A19}" type="pres">
      <dgm:prSet presAssocID="{D2157891-9A70-4D92-B0BF-83D867741F1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31A6025-B241-42D4-9170-65AEB08897E8}" type="presOf" srcId="{D2157891-9A70-4D92-B0BF-83D867741F19}" destId="{1B9DC968-F449-4181-B1EB-562134956B72}" srcOrd="0" destOrd="0" presId="urn:microsoft.com/office/officeart/2005/8/layout/vList5"/>
    <dgm:cxn modelId="{E8E0F031-4837-42B5-9760-A00B21C76E33}" srcId="{AAC9A451-3D18-452B-99A2-2701CBE4C63C}" destId="{5195DA7B-42B4-42AF-A7C9-6A6773547F24}" srcOrd="1" destOrd="0" parTransId="{C0E32EC4-D540-4C79-9FD0-175DA8C13708}" sibTransId="{2FCEA8CA-C48C-45B1-9D01-61D3AC54EFAF}"/>
    <dgm:cxn modelId="{1CFEA934-BD8B-4D1D-9EB8-276D5EDD6606}" srcId="{4C480105-AF1B-4DE3-9C3E-403C01A17E99}" destId="{D2157891-9A70-4D92-B0BF-83D867741F19}" srcOrd="1" destOrd="0" parTransId="{8EFEC54D-09AA-4181-A5DD-592FD9DF97C9}" sibTransId="{F7F21F29-A230-4690-9FCA-0E5EE1976527}"/>
    <dgm:cxn modelId="{FA755A40-8CA0-4010-8471-8DC3111567BD}" type="presOf" srcId="{AAC9A451-3D18-452B-99A2-2701CBE4C63C}" destId="{55057A50-23CF-4914-B8C1-C375B6FE0718}" srcOrd="0" destOrd="0" presId="urn:microsoft.com/office/officeart/2005/8/layout/vList5"/>
    <dgm:cxn modelId="{1A326E6D-5069-4FE8-A6B3-E7ECEC53CFC0}" srcId="{D2157891-9A70-4D92-B0BF-83D867741F19}" destId="{9F5CE520-E45D-4251-827F-24E59627073C}" srcOrd="0" destOrd="0" parTransId="{AAD58A43-63EB-4664-A00D-8BDC9F4633D0}" sibTransId="{12D4F7B5-24BA-4FA9-84F2-D0935398E40B}"/>
    <dgm:cxn modelId="{75D82470-9A5D-459B-943B-617041D40574}" srcId="{D2157891-9A70-4D92-B0BF-83D867741F19}" destId="{CF0D8EE5-84B9-418D-A1C9-904BDB8CB1E7}" srcOrd="1" destOrd="0" parTransId="{CBFCEA90-FF5B-4D02-AF77-84CECF06B4CB}" sibTransId="{BA68F3E6-3B9A-4BE6-BE83-F700FD844CB5}"/>
    <dgm:cxn modelId="{ADDB8E7D-A0E8-4D9D-A326-BF0AD6DA70B6}" type="presOf" srcId="{9F5CE520-E45D-4251-827F-24E59627073C}" destId="{8286A5B3-722F-4836-BBC1-A4D428B00A19}" srcOrd="0" destOrd="0" presId="urn:microsoft.com/office/officeart/2005/8/layout/vList5"/>
    <dgm:cxn modelId="{A9F3638B-5E58-44A7-AE2D-37EE285DF9D9}" type="presOf" srcId="{CF0D8EE5-84B9-418D-A1C9-904BDB8CB1E7}" destId="{8286A5B3-722F-4836-BBC1-A4D428B00A19}" srcOrd="0" destOrd="1" presId="urn:microsoft.com/office/officeart/2005/8/layout/vList5"/>
    <dgm:cxn modelId="{DB5F5498-D866-4859-AE63-70456C50F918}" srcId="{4C480105-AF1B-4DE3-9C3E-403C01A17E99}" destId="{AAC9A451-3D18-452B-99A2-2701CBE4C63C}" srcOrd="0" destOrd="0" parTransId="{578A431D-123C-4DE2-A2BB-097F41F0A033}" sibTransId="{16C9F29A-9B88-481A-9CEC-7243D234C3AE}"/>
    <dgm:cxn modelId="{1B13D5BA-59E4-4233-B32B-19C9734EE231}" type="presOf" srcId="{5195DA7B-42B4-42AF-A7C9-6A6773547F24}" destId="{0BE3624E-D238-4750-B759-061A9151C329}" srcOrd="0" destOrd="1" presId="urn:microsoft.com/office/officeart/2005/8/layout/vList5"/>
    <dgm:cxn modelId="{6E59DFBA-9624-4A23-9DD9-D0AC38CED53F}" type="presOf" srcId="{4C480105-AF1B-4DE3-9C3E-403C01A17E99}" destId="{1D61BAD2-B8F4-4FB7-A6C4-E81FC6E8D5B3}" srcOrd="0" destOrd="0" presId="urn:microsoft.com/office/officeart/2005/8/layout/vList5"/>
    <dgm:cxn modelId="{ADF0C8BB-9479-429B-84C0-DCC109743B2B}" srcId="{AAC9A451-3D18-452B-99A2-2701CBE4C63C}" destId="{7FCC1AEF-D819-489B-B834-11A91CFD8369}" srcOrd="0" destOrd="0" parTransId="{C532B6DA-DA92-479D-BB16-CE08EFECB826}" sibTransId="{C686C539-C2A3-4A6E-9FC6-F94052829331}"/>
    <dgm:cxn modelId="{3482DAEE-5D60-4073-8F5B-17BDE4AB17F5}" type="presOf" srcId="{7FCC1AEF-D819-489B-B834-11A91CFD8369}" destId="{0BE3624E-D238-4750-B759-061A9151C329}" srcOrd="0" destOrd="0" presId="urn:microsoft.com/office/officeart/2005/8/layout/vList5"/>
    <dgm:cxn modelId="{D6E585C6-AC25-4128-A0CB-853E93D07C27}" type="presParOf" srcId="{1D61BAD2-B8F4-4FB7-A6C4-E81FC6E8D5B3}" destId="{0D8518FC-B1A6-427F-B3BE-C4498E4AED45}" srcOrd="0" destOrd="0" presId="urn:microsoft.com/office/officeart/2005/8/layout/vList5"/>
    <dgm:cxn modelId="{F41AAEB9-AF0D-4089-AEE2-8C213EDA962F}" type="presParOf" srcId="{0D8518FC-B1A6-427F-B3BE-C4498E4AED45}" destId="{55057A50-23CF-4914-B8C1-C375B6FE0718}" srcOrd="0" destOrd="0" presId="urn:microsoft.com/office/officeart/2005/8/layout/vList5"/>
    <dgm:cxn modelId="{684FEB79-7CF2-479F-BD63-15C4406E7481}" type="presParOf" srcId="{0D8518FC-B1A6-427F-B3BE-C4498E4AED45}" destId="{0BE3624E-D238-4750-B759-061A9151C329}" srcOrd="1" destOrd="0" presId="urn:microsoft.com/office/officeart/2005/8/layout/vList5"/>
    <dgm:cxn modelId="{270493B0-FE5A-4CDF-9D61-C1303BD978FE}" type="presParOf" srcId="{1D61BAD2-B8F4-4FB7-A6C4-E81FC6E8D5B3}" destId="{E0FEC3FC-41A0-4741-ADA7-F5F8DCDE2362}" srcOrd="1" destOrd="0" presId="urn:microsoft.com/office/officeart/2005/8/layout/vList5"/>
    <dgm:cxn modelId="{8351B2A9-A242-4A44-8D9A-C50C28AA11E1}" type="presParOf" srcId="{1D61BAD2-B8F4-4FB7-A6C4-E81FC6E8D5B3}" destId="{EC16A74B-EE5D-4154-B2F7-65F59C0B1D58}" srcOrd="2" destOrd="0" presId="urn:microsoft.com/office/officeart/2005/8/layout/vList5"/>
    <dgm:cxn modelId="{99298D46-F176-47E7-A445-D053B7BF7CBC}" type="presParOf" srcId="{EC16A74B-EE5D-4154-B2F7-65F59C0B1D58}" destId="{1B9DC968-F449-4181-B1EB-562134956B72}" srcOrd="0" destOrd="0" presId="urn:microsoft.com/office/officeart/2005/8/layout/vList5"/>
    <dgm:cxn modelId="{3DB5742B-3B0E-47EE-85A7-70F60C628918}" type="presParOf" srcId="{EC16A74B-EE5D-4154-B2F7-65F59C0B1D58}" destId="{8286A5B3-722F-4836-BBC1-A4D428B00A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83C0C-4EAE-42A5-968F-D109AC601CF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5E5453-9A37-4342-B60A-73AB995C2432}">
      <dgm:prSet/>
      <dgm:spPr/>
      <dgm:t>
        <a:bodyPr/>
        <a:lstStyle/>
        <a:p>
          <a:r>
            <a:rPr lang="cs-CZ" dirty="0"/>
            <a:t>Kontakt menšinových a většinových (mluvených) jazyků (i s psanou formou)</a:t>
          </a:r>
          <a:endParaRPr lang="en-US" dirty="0"/>
        </a:p>
      </dgm:t>
    </dgm:pt>
    <dgm:pt modelId="{F8C4752E-EA1B-48D8-89FF-6530975C3EA5}" type="parTrans" cxnId="{6A9D7886-8597-452B-8D78-1B4113927935}">
      <dgm:prSet/>
      <dgm:spPr/>
      <dgm:t>
        <a:bodyPr/>
        <a:lstStyle/>
        <a:p>
          <a:endParaRPr lang="en-US"/>
        </a:p>
      </dgm:t>
    </dgm:pt>
    <dgm:pt modelId="{3B1D5190-B9D6-40A3-832B-EF736C3BFBC6}" type="sibTrans" cxnId="{6A9D7886-8597-452B-8D78-1B4113927935}">
      <dgm:prSet/>
      <dgm:spPr/>
      <dgm:t>
        <a:bodyPr/>
        <a:lstStyle/>
        <a:p>
          <a:endParaRPr lang="en-US"/>
        </a:p>
      </dgm:t>
    </dgm:pt>
    <dgm:pt modelId="{C8F62C17-A001-4C86-ABBF-CED0F12D78CA}">
      <dgm:prSet/>
      <dgm:spPr/>
      <dgm:t>
        <a:bodyPr/>
        <a:lstStyle/>
        <a:p>
          <a:r>
            <a:rPr lang="cs-CZ" dirty="0"/>
            <a:t>Neslyšící nabývají gramotnosti v cizím jazyce</a:t>
          </a:r>
          <a:endParaRPr lang="en-US" dirty="0"/>
        </a:p>
      </dgm:t>
    </dgm:pt>
    <dgm:pt modelId="{1DE4BCBF-9E88-4211-8ABA-966A67F206DE}" type="parTrans" cxnId="{3412BD01-CA4C-4803-B850-422B6E449735}">
      <dgm:prSet/>
      <dgm:spPr/>
      <dgm:t>
        <a:bodyPr/>
        <a:lstStyle/>
        <a:p>
          <a:endParaRPr lang="en-US"/>
        </a:p>
      </dgm:t>
    </dgm:pt>
    <dgm:pt modelId="{57019F88-5684-481B-8FD8-D0DAE97213AA}" type="sibTrans" cxnId="{3412BD01-CA4C-4803-B850-422B6E449735}">
      <dgm:prSet/>
      <dgm:spPr/>
      <dgm:t>
        <a:bodyPr/>
        <a:lstStyle/>
        <a:p>
          <a:endParaRPr lang="en-US"/>
        </a:p>
      </dgm:t>
    </dgm:pt>
    <dgm:pt modelId="{4F73328B-8F70-425A-A92D-C70338AE2074}">
      <dgm:prSet/>
      <dgm:spPr/>
      <dgm:t>
        <a:bodyPr/>
        <a:lstStyle/>
        <a:p>
          <a:r>
            <a:rPr lang="cs-CZ" dirty="0"/>
            <a:t>Důraz na zkoumání různých komunikačních situací, ve kterých se znakový jazyk </a:t>
          </a:r>
          <a:r>
            <a:rPr lang="cs-CZ" dirty="0" err="1"/>
            <a:t>vyskytujeZnakové</a:t>
          </a:r>
          <a:r>
            <a:rPr lang="cs-CZ" dirty="0"/>
            <a:t> jazyky mají menší prestiž</a:t>
          </a:r>
          <a:endParaRPr lang="en-US" dirty="0"/>
        </a:p>
      </dgm:t>
    </dgm:pt>
    <dgm:pt modelId="{0E92C690-6AB0-47FF-8B15-366023C8EE73}" type="parTrans" cxnId="{31EB7D41-DC50-4DD5-8138-8FCB0FDE3568}">
      <dgm:prSet/>
      <dgm:spPr/>
      <dgm:t>
        <a:bodyPr/>
        <a:lstStyle/>
        <a:p>
          <a:endParaRPr lang="en-US"/>
        </a:p>
      </dgm:t>
    </dgm:pt>
    <dgm:pt modelId="{52F51644-9FDA-4FE6-B827-6A918DC94A02}" type="sibTrans" cxnId="{31EB7D41-DC50-4DD5-8138-8FCB0FDE3568}">
      <dgm:prSet/>
      <dgm:spPr/>
      <dgm:t>
        <a:bodyPr/>
        <a:lstStyle/>
        <a:p>
          <a:endParaRPr lang="en-US"/>
        </a:p>
      </dgm:t>
    </dgm:pt>
    <dgm:pt modelId="{FEA78872-BE34-4ABD-AFDB-0A1C7B9DC009}">
      <dgm:prSet/>
      <dgm:spPr/>
      <dgm:t>
        <a:bodyPr/>
        <a:lstStyle/>
        <a:p>
          <a:r>
            <a:rPr lang="cs-CZ" dirty="0"/>
            <a:t>Znakové jazyky mají menší prestiž</a:t>
          </a:r>
          <a:endParaRPr lang="en-US" dirty="0"/>
        </a:p>
      </dgm:t>
    </dgm:pt>
    <dgm:pt modelId="{F25E9461-5EFE-46A6-A167-3807DBFFFCDA}" type="parTrans" cxnId="{17B0E777-F9ED-48E5-A54E-CAB837F8FB34}">
      <dgm:prSet/>
      <dgm:spPr/>
      <dgm:t>
        <a:bodyPr/>
        <a:lstStyle/>
        <a:p>
          <a:endParaRPr lang="en-US"/>
        </a:p>
      </dgm:t>
    </dgm:pt>
    <dgm:pt modelId="{8319B6C1-90C0-4947-B1DB-44D8248635F7}" type="sibTrans" cxnId="{17B0E777-F9ED-48E5-A54E-CAB837F8FB34}">
      <dgm:prSet/>
      <dgm:spPr/>
      <dgm:t>
        <a:bodyPr/>
        <a:lstStyle/>
        <a:p>
          <a:endParaRPr lang="en-US"/>
        </a:p>
      </dgm:t>
    </dgm:pt>
    <dgm:pt modelId="{00445106-05DD-4287-9AF0-6D7345F5B43F}" type="pres">
      <dgm:prSet presAssocID="{00C83C0C-4EAE-42A5-968F-D109AC601CFC}" presName="outerComposite" presStyleCnt="0">
        <dgm:presLayoutVars>
          <dgm:chMax val="5"/>
          <dgm:dir/>
          <dgm:resizeHandles val="exact"/>
        </dgm:presLayoutVars>
      </dgm:prSet>
      <dgm:spPr/>
    </dgm:pt>
    <dgm:pt modelId="{AC16F7BC-DB2B-431B-98BC-EBE6CE2F07E1}" type="pres">
      <dgm:prSet presAssocID="{00C83C0C-4EAE-42A5-968F-D109AC601CFC}" presName="dummyMaxCanvas" presStyleCnt="0">
        <dgm:presLayoutVars/>
      </dgm:prSet>
      <dgm:spPr/>
    </dgm:pt>
    <dgm:pt modelId="{BBCF0042-4938-4BCF-905D-332DACD46730}" type="pres">
      <dgm:prSet presAssocID="{00C83C0C-4EAE-42A5-968F-D109AC601CFC}" presName="FourNodes_1" presStyleLbl="node1" presStyleIdx="0" presStyleCnt="4" custLinFactNeighborX="-771">
        <dgm:presLayoutVars>
          <dgm:bulletEnabled val="1"/>
        </dgm:presLayoutVars>
      </dgm:prSet>
      <dgm:spPr/>
    </dgm:pt>
    <dgm:pt modelId="{45BB01CD-91F8-4185-A31B-6F3FCA921863}" type="pres">
      <dgm:prSet presAssocID="{00C83C0C-4EAE-42A5-968F-D109AC601CFC}" presName="FourNodes_2" presStyleLbl="node1" presStyleIdx="1" presStyleCnt="4">
        <dgm:presLayoutVars>
          <dgm:bulletEnabled val="1"/>
        </dgm:presLayoutVars>
      </dgm:prSet>
      <dgm:spPr/>
    </dgm:pt>
    <dgm:pt modelId="{A8A21C89-D5A8-4399-9AFD-4DFFCB0DF437}" type="pres">
      <dgm:prSet presAssocID="{00C83C0C-4EAE-42A5-968F-D109AC601CFC}" presName="FourNodes_3" presStyleLbl="node1" presStyleIdx="2" presStyleCnt="4">
        <dgm:presLayoutVars>
          <dgm:bulletEnabled val="1"/>
        </dgm:presLayoutVars>
      </dgm:prSet>
      <dgm:spPr/>
    </dgm:pt>
    <dgm:pt modelId="{154981C7-6558-4021-80A6-23D3B4E24929}" type="pres">
      <dgm:prSet presAssocID="{00C83C0C-4EAE-42A5-968F-D109AC601CFC}" presName="FourNodes_4" presStyleLbl="node1" presStyleIdx="3" presStyleCnt="4">
        <dgm:presLayoutVars>
          <dgm:bulletEnabled val="1"/>
        </dgm:presLayoutVars>
      </dgm:prSet>
      <dgm:spPr/>
    </dgm:pt>
    <dgm:pt modelId="{3D410E43-6279-44D6-BADC-13910B90EA94}" type="pres">
      <dgm:prSet presAssocID="{00C83C0C-4EAE-42A5-968F-D109AC601CFC}" presName="FourConn_1-2" presStyleLbl="fgAccFollowNode1" presStyleIdx="0" presStyleCnt="3">
        <dgm:presLayoutVars>
          <dgm:bulletEnabled val="1"/>
        </dgm:presLayoutVars>
      </dgm:prSet>
      <dgm:spPr/>
    </dgm:pt>
    <dgm:pt modelId="{A7BD7C8F-3E30-42A6-ACA7-83B64B1EE7B2}" type="pres">
      <dgm:prSet presAssocID="{00C83C0C-4EAE-42A5-968F-D109AC601CFC}" presName="FourConn_2-3" presStyleLbl="fgAccFollowNode1" presStyleIdx="1" presStyleCnt="3">
        <dgm:presLayoutVars>
          <dgm:bulletEnabled val="1"/>
        </dgm:presLayoutVars>
      </dgm:prSet>
      <dgm:spPr/>
    </dgm:pt>
    <dgm:pt modelId="{B621595E-6307-4CCA-8E21-FA1128AEBB16}" type="pres">
      <dgm:prSet presAssocID="{00C83C0C-4EAE-42A5-968F-D109AC601CFC}" presName="FourConn_3-4" presStyleLbl="fgAccFollowNode1" presStyleIdx="2" presStyleCnt="3">
        <dgm:presLayoutVars>
          <dgm:bulletEnabled val="1"/>
        </dgm:presLayoutVars>
      </dgm:prSet>
      <dgm:spPr/>
    </dgm:pt>
    <dgm:pt modelId="{036318EF-5B34-4BCF-B2EF-C6645ACEEAB0}" type="pres">
      <dgm:prSet presAssocID="{00C83C0C-4EAE-42A5-968F-D109AC601CFC}" presName="FourNodes_1_text" presStyleLbl="node1" presStyleIdx="3" presStyleCnt="4">
        <dgm:presLayoutVars>
          <dgm:bulletEnabled val="1"/>
        </dgm:presLayoutVars>
      </dgm:prSet>
      <dgm:spPr/>
    </dgm:pt>
    <dgm:pt modelId="{91E79DE5-A2CF-4648-B7AD-A7DD34A33A7B}" type="pres">
      <dgm:prSet presAssocID="{00C83C0C-4EAE-42A5-968F-D109AC601CFC}" presName="FourNodes_2_text" presStyleLbl="node1" presStyleIdx="3" presStyleCnt="4">
        <dgm:presLayoutVars>
          <dgm:bulletEnabled val="1"/>
        </dgm:presLayoutVars>
      </dgm:prSet>
      <dgm:spPr/>
    </dgm:pt>
    <dgm:pt modelId="{B61716AF-E0CD-4C7B-B043-A0A1E74B453D}" type="pres">
      <dgm:prSet presAssocID="{00C83C0C-4EAE-42A5-968F-D109AC601CFC}" presName="FourNodes_3_text" presStyleLbl="node1" presStyleIdx="3" presStyleCnt="4">
        <dgm:presLayoutVars>
          <dgm:bulletEnabled val="1"/>
        </dgm:presLayoutVars>
      </dgm:prSet>
      <dgm:spPr/>
    </dgm:pt>
    <dgm:pt modelId="{A7E9445B-068D-483B-8EB2-625E70D4C8CB}" type="pres">
      <dgm:prSet presAssocID="{00C83C0C-4EAE-42A5-968F-D109AC601CF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412BD01-CA4C-4803-B850-422B6E449735}" srcId="{00C83C0C-4EAE-42A5-968F-D109AC601CFC}" destId="{C8F62C17-A001-4C86-ABBF-CED0F12D78CA}" srcOrd="1" destOrd="0" parTransId="{1DE4BCBF-9E88-4211-8ABA-966A67F206DE}" sibTransId="{57019F88-5684-481B-8FD8-D0DAE97213AA}"/>
    <dgm:cxn modelId="{05202E20-8C58-4F0B-9621-7B03B3A14D3A}" type="presOf" srcId="{385E5453-9A37-4342-B60A-73AB995C2432}" destId="{BBCF0042-4938-4BCF-905D-332DACD46730}" srcOrd="0" destOrd="0" presId="urn:microsoft.com/office/officeart/2005/8/layout/vProcess5"/>
    <dgm:cxn modelId="{31EB7D41-DC50-4DD5-8138-8FCB0FDE3568}" srcId="{00C83C0C-4EAE-42A5-968F-D109AC601CFC}" destId="{4F73328B-8F70-425A-A92D-C70338AE2074}" srcOrd="2" destOrd="0" parTransId="{0E92C690-6AB0-47FF-8B15-366023C8EE73}" sibTransId="{52F51644-9FDA-4FE6-B827-6A918DC94A02}"/>
    <dgm:cxn modelId="{AD8B2A4A-8C7C-46E2-B7E6-CE79F1E68DBD}" type="presOf" srcId="{FEA78872-BE34-4ABD-AFDB-0A1C7B9DC009}" destId="{154981C7-6558-4021-80A6-23D3B4E24929}" srcOrd="0" destOrd="0" presId="urn:microsoft.com/office/officeart/2005/8/layout/vProcess5"/>
    <dgm:cxn modelId="{28A44151-2B80-409B-952E-336EC4853E48}" type="presOf" srcId="{C8F62C17-A001-4C86-ABBF-CED0F12D78CA}" destId="{91E79DE5-A2CF-4648-B7AD-A7DD34A33A7B}" srcOrd="1" destOrd="0" presId="urn:microsoft.com/office/officeart/2005/8/layout/vProcess5"/>
    <dgm:cxn modelId="{91741272-8D04-44A9-A6C8-CA94F30105C1}" type="presOf" srcId="{4F73328B-8F70-425A-A92D-C70338AE2074}" destId="{A8A21C89-D5A8-4399-9AFD-4DFFCB0DF437}" srcOrd="0" destOrd="0" presId="urn:microsoft.com/office/officeart/2005/8/layout/vProcess5"/>
    <dgm:cxn modelId="{17B0E777-F9ED-48E5-A54E-CAB837F8FB34}" srcId="{00C83C0C-4EAE-42A5-968F-D109AC601CFC}" destId="{FEA78872-BE34-4ABD-AFDB-0A1C7B9DC009}" srcOrd="3" destOrd="0" parTransId="{F25E9461-5EFE-46A6-A167-3807DBFFFCDA}" sibTransId="{8319B6C1-90C0-4947-B1DB-44D8248635F7}"/>
    <dgm:cxn modelId="{860D377D-176E-4A56-88D5-1E8981FB8E97}" type="presOf" srcId="{3B1D5190-B9D6-40A3-832B-EF736C3BFBC6}" destId="{3D410E43-6279-44D6-BADC-13910B90EA94}" srcOrd="0" destOrd="0" presId="urn:microsoft.com/office/officeart/2005/8/layout/vProcess5"/>
    <dgm:cxn modelId="{6A9D7886-8597-452B-8D78-1B4113927935}" srcId="{00C83C0C-4EAE-42A5-968F-D109AC601CFC}" destId="{385E5453-9A37-4342-B60A-73AB995C2432}" srcOrd="0" destOrd="0" parTransId="{F8C4752E-EA1B-48D8-89FF-6530975C3EA5}" sibTransId="{3B1D5190-B9D6-40A3-832B-EF736C3BFBC6}"/>
    <dgm:cxn modelId="{8618A694-5DE5-4510-AC4F-34B80152F654}" type="presOf" srcId="{385E5453-9A37-4342-B60A-73AB995C2432}" destId="{036318EF-5B34-4BCF-B2EF-C6645ACEEAB0}" srcOrd="1" destOrd="0" presId="urn:microsoft.com/office/officeart/2005/8/layout/vProcess5"/>
    <dgm:cxn modelId="{6BD589C1-E1BD-4060-885C-E2E929C56236}" type="presOf" srcId="{00C83C0C-4EAE-42A5-968F-D109AC601CFC}" destId="{00445106-05DD-4287-9AF0-6D7345F5B43F}" srcOrd="0" destOrd="0" presId="urn:microsoft.com/office/officeart/2005/8/layout/vProcess5"/>
    <dgm:cxn modelId="{8DA47AD8-3A82-4ABD-9DC3-8C29510D2E65}" type="presOf" srcId="{4F73328B-8F70-425A-A92D-C70338AE2074}" destId="{B61716AF-E0CD-4C7B-B043-A0A1E74B453D}" srcOrd="1" destOrd="0" presId="urn:microsoft.com/office/officeart/2005/8/layout/vProcess5"/>
    <dgm:cxn modelId="{77EFACDE-0B34-42D8-87DB-0585C03D73CB}" type="presOf" srcId="{C8F62C17-A001-4C86-ABBF-CED0F12D78CA}" destId="{45BB01CD-91F8-4185-A31B-6F3FCA921863}" srcOrd="0" destOrd="0" presId="urn:microsoft.com/office/officeart/2005/8/layout/vProcess5"/>
    <dgm:cxn modelId="{24E2EFDE-7612-4427-B2F6-249C473326EA}" type="presOf" srcId="{57019F88-5684-481B-8FD8-D0DAE97213AA}" destId="{A7BD7C8F-3E30-42A6-ACA7-83B64B1EE7B2}" srcOrd="0" destOrd="0" presId="urn:microsoft.com/office/officeart/2005/8/layout/vProcess5"/>
    <dgm:cxn modelId="{5B8026ED-F52B-464F-BFCB-B500E4FE614C}" type="presOf" srcId="{FEA78872-BE34-4ABD-AFDB-0A1C7B9DC009}" destId="{A7E9445B-068D-483B-8EB2-625E70D4C8CB}" srcOrd="1" destOrd="0" presId="urn:microsoft.com/office/officeart/2005/8/layout/vProcess5"/>
    <dgm:cxn modelId="{D8646FF9-2570-4CF3-8C25-32042F623A7A}" type="presOf" srcId="{52F51644-9FDA-4FE6-B827-6A918DC94A02}" destId="{B621595E-6307-4CCA-8E21-FA1128AEBB16}" srcOrd="0" destOrd="0" presId="urn:microsoft.com/office/officeart/2005/8/layout/vProcess5"/>
    <dgm:cxn modelId="{A30748EE-B081-4B32-8D57-8600F0085759}" type="presParOf" srcId="{00445106-05DD-4287-9AF0-6D7345F5B43F}" destId="{AC16F7BC-DB2B-431B-98BC-EBE6CE2F07E1}" srcOrd="0" destOrd="0" presId="urn:microsoft.com/office/officeart/2005/8/layout/vProcess5"/>
    <dgm:cxn modelId="{3BF6B610-3A22-4996-9A0D-1A8040ADE604}" type="presParOf" srcId="{00445106-05DD-4287-9AF0-6D7345F5B43F}" destId="{BBCF0042-4938-4BCF-905D-332DACD46730}" srcOrd="1" destOrd="0" presId="urn:microsoft.com/office/officeart/2005/8/layout/vProcess5"/>
    <dgm:cxn modelId="{51B612E5-2D1D-4F0C-B384-137CCFDD5A03}" type="presParOf" srcId="{00445106-05DD-4287-9AF0-6D7345F5B43F}" destId="{45BB01CD-91F8-4185-A31B-6F3FCA921863}" srcOrd="2" destOrd="0" presId="urn:microsoft.com/office/officeart/2005/8/layout/vProcess5"/>
    <dgm:cxn modelId="{E059F7AD-34BC-4AEB-8984-7F40B3CD6B11}" type="presParOf" srcId="{00445106-05DD-4287-9AF0-6D7345F5B43F}" destId="{A8A21C89-D5A8-4399-9AFD-4DFFCB0DF437}" srcOrd="3" destOrd="0" presId="urn:microsoft.com/office/officeart/2005/8/layout/vProcess5"/>
    <dgm:cxn modelId="{04A20E4B-6916-41E5-A5D4-BC9D015FECB5}" type="presParOf" srcId="{00445106-05DD-4287-9AF0-6D7345F5B43F}" destId="{154981C7-6558-4021-80A6-23D3B4E24929}" srcOrd="4" destOrd="0" presId="urn:microsoft.com/office/officeart/2005/8/layout/vProcess5"/>
    <dgm:cxn modelId="{8D766EEB-074B-47FC-B827-0F3507A79610}" type="presParOf" srcId="{00445106-05DD-4287-9AF0-6D7345F5B43F}" destId="{3D410E43-6279-44D6-BADC-13910B90EA94}" srcOrd="5" destOrd="0" presId="urn:microsoft.com/office/officeart/2005/8/layout/vProcess5"/>
    <dgm:cxn modelId="{BDAE8835-6567-4923-A05A-3B57340E6AB5}" type="presParOf" srcId="{00445106-05DD-4287-9AF0-6D7345F5B43F}" destId="{A7BD7C8F-3E30-42A6-ACA7-83B64B1EE7B2}" srcOrd="6" destOrd="0" presId="urn:microsoft.com/office/officeart/2005/8/layout/vProcess5"/>
    <dgm:cxn modelId="{D01C4CF5-B689-4C7F-9B38-271B78277C05}" type="presParOf" srcId="{00445106-05DD-4287-9AF0-6D7345F5B43F}" destId="{B621595E-6307-4CCA-8E21-FA1128AEBB16}" srcOrd="7" destOrd="0" presId="urn:microsoft.com/office/officeart/2005/8/layout/vProcess5"/>
    <dgm:cxn modelId="{C5513581-7DEB-4FFB-8306-C90512532C15}" type="presParOf" srcId="{00445106-05DD-4287-9AF0-6D7345F5B43F}" destId="{036318EF-5B34-4BCF-B2EF-C6645ACEEAB0}" srcOrd="8" destOrd="0" presId="urn:microsoft.com/office/officeart/2005/8/layout/vProcess5"/>
    <dgm:cxn modelId="{2301DD05-A98B-4C56-91BD-E193DE00D61E}" type="presParOf" srcId="{00445106-05DD-4287-9AF0-6D7345F5B43F}" destId="{91E79DE5-A2CF-4648-B7AD-A7DD34A33A7B}" srcOrd="9" destOrd="0" presId="urn:microsoft.com/office/officeart/2005/8/layout/vProcess5"/>
    <dgm:cxn modelId="{4DD81AF3-5B42-42A4-A24E-46AB389253AD}" type="presParOf" srcId="{00445106-05DD-4287-9AF0-6D7345F5B43F}" destId="{B61716AF-E0CD-4C7B-B043-A0A1E74B453D}" srcOrd="10" destOrd="0" presId="urn:microsoft.com/office/officeart/2005/8/layout/vProcess5"/>
    <dgm:cxn modelId="{2FA64BD1-1368-450E-89DC-2A744CAF33E4}" type="presParOf" srcId="{00445106-05DD-4287-9AF0-6D7345F5B43F}" destId="{A7E9445B-068D-483B-8EB2-625E70D4C8C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1F566-C16E-4A38-B88E-8FCD5C22F25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C87DA3-C851-4665-8D61-B0A23D4B4EB1}">
      <dgm:prSet custT="1"/>
      <dgm:spPr/>
      <dgm:t>
        <a:bodyPr/>
        <a:lstStyle/>
        <a:p>
          <a:r>
            <a:rPr lang="cs-CZ" sz="1400" dirty="0"/>
            <a:t>Neslyšící přepíná mezi znakovým jazykem a mluveným jazykem/jinak svůj projev přizpůsobuje</a:t>
          </a:r>
          <a:endParaRPr lang="en-US" sz="1400" dirty="0"/>
        </a:p>
      </dgm:t>
    </dgm:pt>
    <dgm:pt modelId="{9BBB0D9A-2FFA-409B-BF6F-5A49C236B559}" type="parTrans" cxnId="{C456367A-3471-48B1-B9C3-6205F8A9021E}">
      <dgm:prSet/>
      <dgm:spPr/>
      <dgm:t>
        <a:bodyPr/>
        <a:lstStyle/>
        <a:p>
          <a:endParaRPr lang="en-US"/>
        </a:p>
      </dgm:t>
    </dgm:pt>
    <dgm:pt modelId="{E5ED5882-07C9-40CC-80F9-2A9F0FB4F3F5}" type="sibTrans" cxnId="{C456367A-3471-48B1-B9C3-6205F8A9021E}">
      <dgm:prSet/>
      <dgm:spPr/>
      <dgm:t>
        <a:bodyPr/>
        <a:lstStyle/>
        <a:p>
          <a:endParaRPr lang="en-US"/>
        </a:p>
      </dgm:t>
    </dgm:pt>
    <dgm:pt modelId="{7497E7A0-E789-47B6-B13F-A2872B709536}">
      <dgm:prSet/>
      <dgm:spPr/>
      <dgm:t>
        <a:bodyPr/>
        <a:lstStyle/>
        <a:p>
          <a:r>
            <a:rPr lang="cs-CZ" dirty="0"/>
            <a:t>Záleží na kompetencích slyšícího (jeho znalost znakového jazyka apod.)</a:t>
          </a:r>
          <a:endParaRPr lang="en-US" dirty="0"/>
        </a:p>
      </dgm:t>
    </dgm:pt>
    <dgm:pt modelId="{0E8069C7-6476-40E5-9EC7-CD016CB2BA7F}" type="parTrans" cxnId="{3126F29D-91AD-402A-B839-3D98251397A5}">
      <dgm:prSet/>
      <dgm:spPr/>
      <dgm:t>
        <a:bodyPr/>
        <a:lstStyle/>
        <a:p>
          <a:endParaRPr lang="en-US"/>
        </a:p>
      </dgm:t>
    </dgm:pt>
    <dgm:pt modelId="{32F70B34-2F45-4814-8D8A-C7E4D0B3B8B8}" type="sibTrans" cxnId="{3126F29D-91AD-402A-B839-3D98251397A5}">
      <dgm:prSet/>
      <dgm:spPr/>
      <dgm:t>
        <a:bodyPr/>
        <a:lstStyle/>
        <a:p>
          <a:endParaRPr lang="en-US"/>
        </a:p>
      </dgm:t>
    </dgm:pt>
    <dgm:pt modelId="{11C040B9-76D0-4CD7-A54B-476D901868F5}">
      <dgm:prSet/>
      <dgm:spPr/>
      <dgm:t>
        <a:bodyPr/>
        <a:lstStyle/>
        <a:p>
          <a:r>
            <a:rPr lang="cs-CZ" dirty="0"/>
            <a:t>Vypouštění gramatických morfémů znakového jazyka nesené nemanuálně</a:t>
          </a:r>
          <a:endParaRPr lang="en-US" dirty="0"/>
        </a:p>
      </dgm:t>
    </dgm:pt>
    <dgm:pt modelId="{65BC7558-470E-4974-9C8C-46C74F0B94B1}" type="parTrans" cxnId="{5AAA84F4-3C1D-4A18-A065-C74366842A06}">
      <dgm:prSet/>
      <dgm:spPr/>
      <dgm:t>
        <a:bodyPr/>
        <a:lstStyle/>
        <a:p>
          <a:endParaRPr lang="en-US"/>
        </a:p>
      </dgm:t>
    </dgm:pt>
    <dgm:pt modelId="{6D2EFE7A-2A6C-41F5-B10D-E49AE5971707}" type="sibTrans" cxnId="{5AAA84F4-3C1D-4A18-A065-C74366842A06}">
      <dgm:prSet/>
      <dgm:spPr/>
      <dgm:t>
        <a:bodyPr/>
        <a:lstStyle/>
        <a:p>
          <a:endParaRPr lang="en-US"/>
        </a:p>
      </dgm:t>
    </dgm:pt>
    <dgm:pt modelId="{40538263-421A-4B22-9EAE-0E81B9CBE040}">
      <dgm:prSet/>
      <dgm:spPr/>
      <dgm:t>
        <a:bodyPr/>
        <a:lstStyle/>
        <a:p>
          <a:r>
            <a:rPr lang="cs-CZ" dirty="0"/>
            <a:t>Neužívá se prostorová gramatika</a:t>
          </a:r>
          <a:endParaRPr lang="en-US" dirty="0"/>
        </a:p>
      </dgm:t>
    </dgm:pt>
    <dgm:pt modelId="{09B305E3-72B7-4CAF-B276-3FB5D14ADA6F}" type="parTrans" cxnId="{9C84D60A-8B5C-4D6F-ADFA-360CA7D098D5}">
      <dgm:prSet/>
      <dgm:spPr/>
      <dgm:t>
        <a:bodyPr/>
        <a:lstStyle/>
        <a:p>
          <a:endParaRPr lang="en-US"/>
        </a:p>
      </dgm:t>
    </dgm:pt>
    <dgm:pt modelId="{C8336B1B-999C-4CEA-BD42-EBE728734502}" type="sibTrans" cxnId="{9C84D60A-8B5C-4D6F-ADFA-360CA7D098D5}">
      <dgm:prSet/>
      <dgm:spPr/>
      <dgm:t>
        <a:bodyPr/>
        <a:lstStyle/>
        <a:p>
          <a:endParaRPr lang="en-US"/>
        </a:p>
      </dgm:t>
    </dgm:pt>
    <dgm:pt modelId="{7EDC9323-357F-41FE-ABEE-EDD35F6EB4A2}">
      <dgm:prSet/>
      <dgm:spPr/>
      <dgm:t>
        <a:bodyPr/>
        <a:lstStyle/>
        <a:p>
          <a:r>
            <a:rPr lang="cs-CZ" dirty="0"/>
            <a:t>Simultánnost znakového jazyka je nahrazována lineární organizací typickou pro češtinu</a:t>
          </a:r>
          <a:endParaRPr lang="en-US" dirty="0"/>
        </a:p>
      </dgm:t>
    </dgm:pt>
    <dgm:pt modelId="{CE78AAF0-43DD-4BD1-A8F0-A4CDCDB6FBF9}" type="parTrans" cxnId="{E1F3500D-F9BF-43E2-BD83-3F6527E13999}">
      <dgm:prSet/>
      <dgm:spPr/>
      <dgm:t>
        <a:bodyPr/>
        <a:lstStyle/>
        <a:p>
          <a:endParaRPr lang="en-US"/>
        </a:p>
      </dgm:t>
    </dgm:pt>
    <dgm:pt modelId="{FAEE6268-85FD-464A-A322-CE36781773C7}" type="sibTrans" cxnId="{E1F3500D-F9BF-43E2-BD83-3F6527E13999}">
      <dgm:prSet/>
      <dgm:spPr/>
      <dgm:t>
        <a:bodyPr/>
        <a:lstStyle/>
        <a:p>
          <a:endParaRPr lang="en-US"/>
        </a:p>
      </dgm:t>
    </dgm:pt>
    <dgm:pt modelId="{27C4CB56-8BB0-4F66-B6A0-248A9866EB68}">
      <dgm:prSet/>
      <dgm:spPr/>
      <dgm:t>
        <a:bodyPr/>
        <a:lstStyle/>
        <a:p>
          <a:r>
            <a:rPr lang="cs-CZ" dirty="0"/>
            <a:t>Vytěsňují se jazykové prostředky pro český znakový jazyk typické, např. specifické znaky nebo klasifikátory různého typu</a:t>
          </a:r>
          <a:endParaRPr lang="en-US" dirty="0"/>
        </a:p>
      </dgm:t>
    </dgm:pt>
    <dgm:pt modelId="{81F3E9B5-6627-4A7F-AECF-824433022C12}" type="parTrans" cxnId="{04D159B9-A5F3-400B-8F3E-044910484E31}">
      <dgm:prSet/>
      <dgm:spPr/>
      <dgm:t>
        <a:bodyPr/>
        <a:lstStyle/>
        <a:p>
          <a:endParaRPr lang="en-US"/>
        </a:p>
      </dgm:t>
    </dgm:pt>
    <dgm:pt modelId="{47E7EBC0-E851-465E-ADD1-B48F8DB4F398}" type="sibTrans" cxnId="{04D159B9-A5F3-400B-8F3E-044910484E31}">
      <dgm:prSet/>
      <dgm:spPr/>
      <dgm:t>
        <a:bodyPr/>
        <a:lstStyle/>
        <a:p>
          <a:endParaRPr lang="en-US"/>
        </a:p>
      </dgm:t>
    </dgm:pt>
    <dgm:pt modelId="{23C39C1A-1C78-492E-B079-871BA39BA2A9}">
      <dgm:prSet/>
      <dgm:spPr/>
      <dgm:t>
        <a:bodyPr/>
        <a:lstStyle/>
        <a:p>
          <a:r>
            <a:rPr lang="cs-CZ" dirty="0" err="1"/>
            <a:t>Znakosled</a:t>
          </a:r>
          <a:r>
            <a:rPr lang="cs-CZ" dirty="0"/>
            <a:t> českého znakového jazyka ve větší nebo menší míře kopíruje slovosled češtiny</a:t>
          </a:r>
          <a:endParaRPr lang="en-US" dirty="0"/>
        </a:p>
      </dgm:t>
    </dgm:pt>
    <dgm:pt modelId="{972426A9-987E-4BB6-A57A-DC80F10B9E09}" type="parTrans" cxnId="{9C289BE9-6F40-48D6-8F58-0234E09A65CB}">
      <dgm:prSet/>
      <dgm:spPr/>
      <dgm:t>
        <a:bodyPr/>
        <a:lstStyle/>
        <a:p>
          <a:endParaRPr lang="en-US"/>
        </a:p>
      </dgm:t>
    </dgm:pt>
    <dgm:pt modelId="{7CE153A6-DBE0-4321-A068-BB2DE73D21AD}" type="sibTrans" cxnId="{9C289BE9-6F40-48D6-8F58-0234E09A65CB}">
      <dgm:prSet/>
      <dgm:spPr/>
      <dgm:t>
        <a:bodyPr/>
        <a:lstStyle/>
        <a:p>
          <a:endParaRPr lang="en-US"/>
        </a:p>
      </dgm:t>
    </dgm:pt>
    <dgm:pt modelId="{492E97B1-9991-4DDC-8F9E-CC44F0F0381B}" type="pres">
      <dgm:prSet presAssocID="{CFE1F566-C16E-4A38-B88E-8FCD5C22F256}" presName="Name0" presStyleCnt="0">
        <dgm:presLayoutVars>
          <dgm:dir/>
          <dgm:resizeHandles val="exact"/>
        </dgm:presLayoutVars>
      </dgm:prSet>
      <dgm:spPr/>
    </dgm:pt>
    <dgm:pt modelId="{FA632AD6-8A43-4057-A04E-FADE0DFD9F3E}" type="pres">
      <dgm:prSet presAssocID="{65C87DA3-C851-4665-8D61-B0A23D4B4EB1}" presName="node" presStyleLbl="node1" presStyleIdx="0" presStyleCnt="7" custScaleX="151633">
        <dgm:presLayoutVars>
          <dgm:bulletEnabled val="1"/>
        </dgm:presLayoutVars>
      </dgm:prSet>
      <dgm:spPr/>
    </dgm:pt>
    <dgm:pt modelId="{338D61B8-D48A-4631-B0F1-3EA8FEF5AA87}" type="pres">
      <dgm:prSet presAssocID="{E5ED5882-07C9-40CC-80F9-2A9F0FB4F3F5}" presName="sibTrans" presStyleLbl="sibTrans1D1" presStyleIdx="0" presStyleCnt="6"/>
      <dgm:spPr/>
    </dgm:pt>
    <dgm:pt modelId="{CE5772F5-619C-4027-9766-BA37EF1F2329}" type="pres">
      <dgm:prSet presAssocID="{E5ED5882-07C9-40CC-80F9-2A9F0FB4F3F5}" presName="connectorText" presStyleLbl="sibTrans1D1" presStyleIdx="0" presStyleCnt="6"/>
      <dgm:spPr/>
    </dgm:pt>
    <dgm:pt modelId="{89A28A86-3622-46D5-B888-6BBC4FD17232}" type="pres">
      <dgm:prSet presAssocID="{7497E7A0-E789-47B6-B13F-A2872B709536}" presName="node" presStyleLbl="node1" presStyleIdx="1" presStyleCnt="7" custScaleX="148550">
        <dgm:presLayoutVars>
          <dgm:bulletEnabled val="1"/>
        </dgm:presLayoutVars>
      </dgm:prSet>
      <dgm:spPr/>
    </dgm:pt>
    <dgm:pt modelId="{F41C509E-9317-41AF-A2F1-68C8CEE792AD}" type="pres">
      <dgm:prSet presAssocID="{32F70B34-2F45-4814-8D8A-C7E4D0B3B8B8}" presName="sibTrans" presStyleLbl="sibTrans1D1" presStyleIdx="1" presStyleCnt="6"/>
      <dgm:spPr/>
    </dgm:pt>
    <dgm:pt modelId="{F9FF9FED-64DC-492C-BC40-383D513B5286}" type="pres">
      <dgm:prSet presAssocID="{32F70B34-2F45-4814-8D8A-C7E4D0B3B8B8}" presName="connectorText" presStyleLbl="sibTrans1D1" presStyleIdx="1" presStyleCnt="6"/>
      <dgm:spPr/>
    </dgm:pt>
    <dgm:pt modelId="{8926F493-91EB-49A7-871B-030CAFA2B2B6}" type="pres">
      <dgm:prSet presAssocID="{11C040B9-76D0-4CD7-A54B-476D901868F5}" presName="node" presStyleLbl="node1" presStyleIdx="2" presStyleCnt="7" custScaleX="152402">
        <dgm:presLayoutVars>
          <dgm:bulletEnabled val="1"/>
        </dgm:presLayoutVars>
      </dgm:prSet>
      <dgm:spPr/>
    </dgm:pt>
    <dgm:pt modelId="{60C5F8D2-B752-42F5-A3E1-838AAC1E392C}" type="pres">
      <dgm:prSet presAssocID="{6D2EFE7A-2A6C-41F5-B10D-E49AE5971707}" presName="sibTrans" presStyleLbl="sibTrans1D1" presStyleIdx="2" presStyleCnt="6"/>
      <dgm:spPr/>
    </dgm:pt>
    <dgm:pt modelId="{316A96D0-E874-47F5-A11F-EDC16EBB5FF3}" type="pres">
      <dgm:prSet presAssocID="{6D2EFE7A-2A6C-41F5-B10D-E49AE5971707}" presName="connectorText" presStyleLbl="sibTrans1D1" presStyleIdx="2" presStyleCnt="6"/>
      <dgm:spPr/>
    </dgm:pt>
    <dgm:pt modelId="{34B20AFA-578A-4628-BB5A-0AA8DB40CA77}" type="pres">
      <dgm:prSet presAssocID="{40538263-421A-4B22-9EAE-0E81B9CBE040}" presName="node" presStyleLbl="node1" presStyleIdx="3" presStyleCnt="7" custScaleX="144559">
        <dgm:presLayoutVars>
          <dgm:bulletEnabled val="1"/>
        </dgm:presLayoutVars>
      </dgm:prSet>
      <dgm:spPr/>
    </dgm:pt>
    <dgm:pt modelId="{609C89F0-31D2-48B0-8C9D-9ED5A55EC2E1}" type="pres">
      <dgm:prSet presAssocID="{C8336B1B-999C-4CEA-BD42-EBE728734502}" presName="sibTrans" presStyleLbl="sibTrans1D1" presStyleIdx="3" presStyleCnt="6"/>
      <dgm:spPr/>
    </dgm:pt>
    <dgm:pt modelId="{05A362BF-B343-4DCA-AECC-AC4AA1855D38}" type="pres">
      <dgm:prSet presAssocID="{C8336B1B-999C-4CEA-BD42-EBE728734502}" presName="connectorText" presStyleLbl="sibTrans1D1" presStyleIdx="3" presStyleCnt="6"/>
      <dgm:spPr/>
    </dgm:pt>
    <dgm:pt modelId="{3E381D17-6598-40DF-947B-222547A84F41}" type="pres">
      <dgm:prSet presAssocID="{7EDC9323-357F-41FE-ABEE-EDD35F6EB4A2}" presName="node" presStyleLbl="node1" presStyleIdx="4" presStyleCnt="7" custScaleX="148317">
        <dgm:presLayoutVars>
          <dgm:bulletEnabled val="1"/>
        </dgm:presLayoutVars>
      </dgm:prSet>
      <dgm:spPr/>
    </dgm:pt>
    <dgm:pt modelId="{4CBE7C7D-7D99-443F-8E52-040C92DFBA8E}" type="pres">
      <dgm:prSet presAssocID="{FAEE6268-85FD-464A-A322-CE36781773C7}" presName="sibTrans" presStyleLbl="sibTrans1D1" presStyleIdx="4" presStyleCnt="6"/>
      <dgm:spPr/>
    </dgm:pt>
    <dgm:pt modelId="{6CCB67C5-4328-430B-9512-E56E476433F5}" type="pres">
      <dgm:prSet presAssocID="{FAEE6268-85FD-464A-A322-CE36781773C7}" presName="connectorText" presStyleLbl="sibTrans1D1" presStyleIdx="4" presStyleCnt="6"/>
      <dgm:spPr/>
    </dgm:pt>
    <dgm:pt modelId="{DFFF235F-C380-485E-97D6-D69826F4A006}" type="pres">
      <dgm:prSet presAssocID="{27C4CB56-8BB0-4F66-B6A0-248A9866EB68}" presName="node" presStyleLbl="node1" presStyleIdx="5" presStyleCnt="7" custScaleX="142241">
        <dgm:presLayoutVars>
          <dgm:bulletEnabled val="1"/>
        </dgm:presLayoutVars>
      </dgm:prSet>
      <dgm:spPr/>
    </dgm:pt>
    <dgm:pt modelId="{93707290-BCDC-46CC-9E6D-87828E6FDDFE}" type="pres">
      <dgm:prSet presAssocID="{47E7EBC0-E851-465E-ADD1-B48F8DB4F398}" presName="sibTrans" presStyleLbl="sibTrans1D1" presStyleIdx="5" presStyleCnt="6"/>
      <dgm:spPr/>
    </dgm:pt>
    <dgm:pt modelId="{5B94A75A-3DAE-4EA1-A68B-E6BAB3F3FA28}" type="pres">
      <dgm:prSet presAssocID="{47E7EBC0-E851-465E-ADD1-B48F8DB4F398}" presName="connectorText" presStyleLbl="sibTrans1D1" presStyleIdx="5" presStyleCnt="6"/>
      <dgm:spPr/>
    </dgm:pt>
    <dgm:pt modelId="{BF472A12-A497-4EC4-8F8D-FEDDD283FE7F}" type="pres">
      <dgm:prSet presAssocID="{23C39C1A-1C78-492E-B079-871BA39BA2A9}" presName="node" presStyleLbl="node1" presStyleIdx="6" presStyleCnt="7" custScaleX="149605">
        <dgm:presLayoutVars>
          <dgm:bulletEnabled val="1"/>
        </dgm:presLayoutVars>
      </dgm:prSet>
      <dgm:spPr/>
    </dgm:pt>
  </dgm:ptLst>
  <dgm:cxnLst>
    <dgm:cxn modelId="{8B653707-AA4D-41E1-90FD-133DC2A4B3A3}" type="presOf" srcId="{FAEE6268-85FD-464A-A322-CE36781773C7}" destId="{4CBE7C7D-7D99-443F-8E52-040C92DFBA8E}" srcOrd="0" destOrd="0" presId="urn:microsoft.com/office/officeart/2016/7/layout/RepeatingBendingProcessNew"/>
    <dgm:cxn modelId="{9C84D60A-8B5C-4D6F-ADFA-360CA7D098D5}" srcId="{CFE1F566-C16E-4A38-B88E-8FCD5C22F256}" destId="{40538263-421A-4B22-9EAE-0E81B9CBE040}" srcOrd="3" destOrd="0" parTransId="{09B305E3-72B7-4CAF-B276-3FB5D14ADA6F}" sibTransId="{C8336B1B-999C-4CEA-BD42-EBE728734502}"/>
    <dgm:cxn modelId="{D795AD0B-2165-4C7A-A68B-68FEE86F362B}" type="presOf" srcId="{65C87DA3-C851-4665-8D61-B0A23D4B4EB1}" destId="{FA632AD6-8A43-4057-A04E-FADE0DFD9F3E}" srcOrd="0" destOrd="0" presId="urn:microsoft.com/office/officeart/2016/7/layout/RepeatingBendingProcessNew"/>
    <dgm:cxn modelId="{E1F3500D-F9BF-43E2-BD83-3F6527E13999}" srcId="{CFE1F566-C16E-4A38-B88E-8FCD5C22F256}" destId="{7EDC9323-357F-41FE-ABEE-EDD35F6EB4A2}" srcOrd="4" destOrd="0" parTransId="{CE78AAF0-43DD-4BD1-A8F0-A4CDCDB6FBF9}" sibTransId="{FAEE6268-85FD-464A-A322-CE36781773C7}"/>
    <dgm:cxn modelId="{3BAEAE27-6C6F-455F-BEF1-A61EE7ED1903}" type="presOf" srcId="{6D2EFE7A-2A6C-41F5-B10D-E49AE5971707}" destId="{316A96D0-E874-47F5-A11F-EDC16EBB5FF3}" srcOrd="1" destOrd="0" presId="urn:microsoft.com/office/officeart/2016/7/layout/RepeatingBendingProcessNew"/>
    <dgm:cxn modelId="{15D8FC42-C21B-4897-A5AA-A3A99F0466C2}" type="presOf" srcId="{27C4CB56-8BB0-4F66-B6A0-248A9866EB68}" destId="{DFFF235F-C380-485E-97D6-D69826F4A006}" srcOrd="0" destOrd="0" presId="urn:microsoft.com/office/officeart/2016/7/layout/RepeatingBendingProcessNew"/>
    <dgm:cxn modelId="{3A426A46-DD47-42E4-9F5B-1299B0FE2312}" type="presOf" srcId="{E5ED5882-07C9-40CC-80F9-2A9F0FB4F3F5}" destId="{338D61B8-D48A-4631-B0F1-3EA8FEF5AA87}" srcOrd="0" destOrd="0" presId="urn:microsoft.com/office/officeart/2016/7/layout/RepeatingBendingProcessNew"/>
    <dgm:cxn modelId="{1BB2036D-8846-4FA6-81E4-EA24799392D0}" type="presOf" srcId="{47E7EBC0-E851-465E-ADD1-B48F8DB4F398}" destId="{93707290-BCDC-46CC-9E6D-87828E6FDDFE}" srcOrd="0" destOrd="0" presId="urn:microsoft.com/office/officeart/2016/7/layout/RepeatingBendingProcessNew"/>
    <dgm:cxn modelId="{F932F058-E9A8-4616-A27A-551921EF5DEA}" type="presOf" srcId="{40538263-421A-4B22-9EAE-0E81B9CBE040}" destId="{34B20AFA-578A-4628-BB5A-0AA8DB40CA77}" srcOrd="0" destOrd="0" presId="urn:microsoft.com/office/officeart/2016/7/layout/RepeatingBendingProcessNew"/>
    <dgm:cxn modelId="{C456367A-3471-48B1-B9C3-6205F8A9021E}" srcId="{CFE1F566-C16E-4A38-B88E-8FCD5C22F256}" destId="{65C87DA3-C851-4665-8D61-B0A23D4B4EB1}" srcOrd="0" destOrd="0" parTransId="{9BBB0D9A-2FFA-409B-BF6F-5A49C236B559}" sibTransId="{E5ED5882-07C9-40CC-80F9-2A9F0FB4F3F5}"/>
    <dgm:cxn modelId="{A18F6C83-482E-487E-B74C-6EBD7EBCC5F4}" type="presOf" srcId="{C8336B1B-999C-4CEA-BD42-EBE728734502}" destId="{609C89F0-31D2-48B0-8C9D-9ED5A55EC2E1}" srcOrd="0" destOrd="0" presId="urn:microsoft.com/office/officeart/2016/7/layout/RepeatingBendingProcessNew"/>
    <dgm:cxn modelId="{4AF6F984-DA79-46A2-B781-F6F8307FA178}" type="presOf" srcId="{CFE1F566-C16E-4A38-B88E-8FCD5C22F256}" destId="{492E97B1-9991-4DDC-8F9E-CC44F0F0381B}" srcOrd="0" destOrd="0" presId="urn:microsoft.com/office/officeart/2016/7/layout/RepeatingBendingProcessNew"/>
    <dgm:cxn modelId="{00C4379D-48D2-4161-97D8-053DBB394409}" type="presOf" srcId="{47E7EBC0-E851-465E-ADD1-B48F8DB4F398}" destId="{5B94A75A-3DAE-4EA1-A68B-E6BAB3F3FA28}" srcOrd="1" destOrd="0" presId="urn:microsoft.com/office/officeart/2016/7/layout/RepeatingBendingProcessNew"/>
    <dgm:cxn modelId="{3126F29D-91AD-402A-B839-3D98251397A5}" srcId="{CFE1F566-C16E-4A38-B88E-8FCD5C22F256}" destId="{7497E7A0-E789-47B6-B13F-A2872B709536}" srcOrd="1" destOrd="0" parTransId="{0E8069C7-6476-40E5-9EC7-CD016CB2BA7F}" sibTransId="{32F70B34-2F45-4814-8D8A-C7E4D0B3B8B8}"/>
    <dgm:cxn modelId="{8F6201A3-FA43-4ABE-A6E6-3755B405D1E5}" type="presOf" srcId="{C8336B1B-999C-4CEA-BD42-EBE728734502}" destId="{05A362BF-B343-4DCA-AECC-AC4AA1855D38}" srcOrd="1" destOrd="0" presId="urn:microsoft.com/office/officeart/2016/7/layout/RepeatingBendingProcessNew"/>
    <dgm:cxn modelId="{DD4B60A4-AD9D-4810-99BF-C0D459C5B8AC}" type="presOf" srcId="{7497E7A0-E789-47B6-B13F-A2872B709536}" destId="{89A28A86-3622-46D5-B888-6BBC4FD17232}" srcOrd="0" destOrd="0" presId="urn:microsoft.com/office/officeart/2016/7/layout/RepeatingBendingProcessNew"/>
    <dgm:cxn modelId="{04D159B9-A5F3-400B-8F3E-044910484E31}" srcId="{CFE1F566-C16E-4A38-B88E-8FCD5C22F256}" destId="{27C4CB56-8BB0-4F66-B6A0-248A9866EB68}" srcOrd="5" destOrd="0" parTransId="{81F3E9B5-6627-4A7F-AECF-824433022C12}" sibTransId="{47E7EBC0-E851-465E-ADD1-B48F8DB4F398}"/>
    <dgm:cxn modelId="{19D6C8DB-3D9F-481D-9C26-E8FD156C6AA5}" type="presOf" srcId="{23C39C1A-1C78-492E-B079-871BA39BA2A9}" destId="{BF472A12-A497-4EC4-8F8D-FEDDD283FE7F}" srcOrd="0" destOrd="0" presId="urn:microsoft.com/office/officeart/2016/7/layout/RepeatingBendingProcessNew"/>
    <dgm:cxn modelId="{C06050E1-145B-47E8-8DEC-EC74F6A65830}" type="presOf" srcId="{6D2EFE7A-2A6C-41F5-B10D-E49AE5971707}" destId="{60C5F8D2-B752-42F5-A3E1-838AAC1E392C}" srcOrd="0" destOrd="0" presId="urn:microsoft.com/office/officeart/2016/7/layout/RepeatingBendingProcessNew"/>
    <dgm:cxn modelId="{53C841E8-0DDD-4E9C-9996-12C230477B7C}" type="presOf" srcId="{11C040B9-76D0-4CD7-A54B-476D901868F5}" destId="{8926F493-91EB-49A7-871B-030CAFA2B2B6}" srcOrd="0" destOrd="0" presId="urn:microsoft.com/office/officeart/2016/7/layout/RepeatingBendingProcessNew"/>
    <dgm:cxn modelId="{9C289BE9-6F40-48D6-8F58-0234E09A65CB}" srcId="{CFE1F566-C16E-4A38-B88E-8FCD5C22F256}" destId="{23C39C1A-1C78-492E-B079-871BA39BA2A9}" srcOrd="6" destOrd="0" parTransId="{972426A9-987E-4BB6-A57A-DC80F10B9E09}" sibTransId="{7CE153A6-DBE0-4321-A068-BB2DE73D21AD}"/>
    <dgm:cxn modelId="{6DD85AEA-F217-462E-9980-5B3158F769E9}" type="presOf" srcId="{7EDC9323-357F-41FE-ABEE-EDD35F6EB4A2}" destId="{3E381D17-6598-40DF-947B-222547A84F41}" srcOrd="0" destOrd="0" presId="urn:microsoft.com/office/officeart/2016/7/layout/RepeatingBendingProcessNew"/>
    <dgm:cxn modelId="{FD6C80F2-2194-40FC-86F5-090BA2534639}" type="presOf" srcId="{FAEE6268-85FD-464A-A322-CE36781773C7}" destId="{6CCB67C5-4328-430B-9512-E56E476433F5}" srcOrd="1" destOrd="0" presId="urn:microsoft.com/office/officeart/2016/7/layout/RepeatingBendingProcessNew"/>
    <dgm:cxn modelId="{5AAA84F4-3C1D-4A18-A065-C74366842A06}" srcId="{CFE1F566-C16E-4A38-B88E-8FCD5C22F256}" destId="{11C040B9-76D0-4CD7-A54B-476D901868F5}" srcOrd="2" destOrd="0" parTransId="{65BC7558-470E-4974-9C8C-46C74F0B94B1}" sibTransId="{6D2EFE7A-2A6C-41F5-B10D-E49AE5971707}"/>
    <dgm:cxn modelId="{4EFE1FF5-AD11-4E9D-8615-5140B4C233F0}" type="presOf" srcId="{32F70B34-2F45-4814-8D8A-C7E4D0B3B8B8}" destId="{F9FF9FED-64DC-492C-BC40-383D513B5286}" srcOrd="1" destOrd="0" presId="urn:microsoft.com/office/officeart/2016/7/layout/RepeatingBendingProcessNew"/>
    <dgm:cxn modelId="{3B60ADF6-521A-4AA6-814B-C8195218F1AA}" type="presOf" srcId="{32F70B34-2F45-4814-8D8A-C7E4D0B3B8B8}" destId="{F41C509E-9317-41AF-A2F1-68C8CEE792AD}" srcOrd="0" destOrd="0" presId="urn:microsoft.com/office/officeart/2016/7/layout/RepeatingBendingProcessNew"/>
    <dgm:cxn modelId="{A2D705F9-B47C-453A-84F2-E36246AAC028}" type="presOf" srcId="{E5ED5882-07C9-40CC-80F9-2A9F0FB4F3F5}" destId="{CE5772F5-619C-4027-9766-BA37EF1F2329}" srcOrd="1" destOrd="0" presId="urn:microsoft.com/office/officeart/2016/7/layout/RepeatingBendingProcessNew"/>
    <dgm:cxn modelId="{8B468EBD-A9FC-4A74-8F47-F7458A1FFF00}" type="presParOf" srcId="{492E97B1-9991-4DDC-8F9E-CC44F0F0381B}" destId="{FA632AD6-8A43-4057-A04E-FADE0DFD9F3E}" srcOrd="0" destOrd="0" presId="urn:microsoft.com/office/officeart/2016/7/layout/RepeatingBendingProcessNew"/>
    <dgm:cxn modelId="{4C87BD30-FB3A-4C1B-AE29-24CCBE98A1BA}" type="presParOf" srcId="{492E97B1-9991-4DDC-8F9E-CC44F0F0381B}" destId="{338D61B8-D48A-4631-B0F1-3EA8FEF5AA87}" srcOrd="1" destOrd="0" presId="urn:microsoft.com/office/officeart/2016/7/layout/RepeatingBendingProcessNew"/>
    <dgm:cxn modelId="{18D8603D-01D5-400B-B2B7-9B9AF9736703}" type="presParOf" srcId="{338D61B8-D48A-4631-B0F1-3EA8FEF5AA87}" destId="{CE5772F5-619C-4027-9766-BA37EF1F2329}" srcOrd="0" destOrd="0" presId="urn:microsoft.com/office/officeart/2016/7/layout/RepeatingBendingProcessNew"/>
    <dgm:cxn modelId="{9209C550-4390-409F-BAD6-79E16F5E6D18}" type="presParOf" srcId="{492E97B1-9991-4DDC-8F9E-CC44F0F0381B}" destId="{89A28A86-3622-46D5-B888-6BBC4FD17232}" srcOrd="2" destOrd="0" presId="urn:microsoft.com/office/officeart/2016/7/layout/RepeatingBendingProcessNew"/>
    <dgm:cxn modelId="{C542910A-B4A1-49FB-8381-E1F797C820F0}" type="presParOf" srcId="{492E97B1-9991-4DDC-8F9E-CC44F0F0381B}" destId="{F41C509E-9317-41AF-A2F1-68C8CEE792AD}" srcOrd="3" destOrd="0" presId="urn:microsoft.com/office/officeart/2016/7/layout/RepeatingBendingProcessNew"/>
    <dgm:cxn modelId="{774EFB75-B825-4701-BAF5-BA52F62828A6}" type="presParOf" srcId="{F41C509E-9317-41AF-A2F1-68C8CEE792AD}" destId="{F9FF9FED-64DC-492C-BC40-383D513B5286}" srcOrd="0" destOrd="0" presId="urn:microsoft.com/office/officeart/2016/7/layout/RepeatingBendingProcessNew"/>
    <dgm:cxn modelId="{2B832BC7-772B-40E7-B91A-C94218C34E44}" type="presParOf" srcId="{492E97B1-9991-4DDC-8F9E-CC44F0F0381B}" destId="{8926F493-91EB-49A7-871B-030CAFA2B2B6}" srcOrd="4" destOrd="0" presId="urn:microsoft.com/office/officeart/2016/7/layout/RepeatingBendingProcessNew"/>
    <dgm:cxn modelId="{25AE0232-E857-4C86-A86A-DF2C7FB5EB85}" type="presParOf" srcId="{492E97B1-9991-4DDC-8F9E-CC44F0F0381B}" destId="{60C5F8D2-B752-42F5-A3E1-838AAC1E392C}" srcOrd="5" destOrd="0" presId="urn:microsoft.com/office/officeart/2016/7/layout/RepeatingBendingProcessNew"/>
    <dgm:cxn modelId="{F7FDB53D-D5FD-4CBB-A984-DE7843286083}" type="presParOf" srcId="{60C5F8D2-B752-42F5-A3E1-838AAC1E392C}" destId="{316A96D0-E874-47F5-A11F-EDC16EBB5FF3}" srcOrd="0" destOrd="0" presId="urn:microsoft.com/office/officeart/2016/7/layout/RepeatingBendingProcessNew"/>
    <dgm:cxn modelId="{C48C517D-C5B7-4F58-BBA4-27AEF4E8154C}" type="presParOf" srcId="{492E97B1-9991-4DDC-8F9E-CC44F0F0381B}" destId="{34B20AFA-578A-4628-BB5A-0AA8DB40CA77}" srcOrd="6" destOrd="0" presId="urn:microsoft.com/office/officeart/2016/7/layout/RepeatingBendingProcessNew"/>
    <dgm:cxn modelId="{F2A36CEC-1069-4C7F-A538-8285A23438D2}" type="presParOf" srcId="{492E97B1-9991-4DDC-8F9E-CC44F0F0381B}" destId="{609C89F0-31D2-48B0-8C9D-9ED5A55EC2E1}" srcOrd="7" destOrd="0" presId="urn:microsoft.com/office/officeart/2016/7/layout/RepeatingBendingProcessNew"/>
    <dgm:cxn modelId="{055D5DD6-D53E-43FC-BB73-32F1938EE95F}" type="presParOf" srcId="{609C89F0-31D2-48B0-8C9D-9ED5A55EC2E1}" destId="{05A362BF-B343-4DCA-AECC-AC4AA1855D38}" srcOrd="0" destOrd="0" presId="urn:microsoft.com/office/officeart/2016/7/layout/RepeatingBendingProcessNew"/>
    <dgm:cxn modelId="{EFB93F25-713E-45CF-BA3C-A9A599486118}" type="presParOf" srcId="{492E97B1-9991-4DDC-8F9E-CC44F0F0381B}" destId="{3E381D17-6598-40DF-947B-222547A84F41}" srcOrd="8" destOrd="0" presId="urn:microsoft.com/office/officeart/2016/7/layout/RepeatingBendingProcessNew"/>
    <dgm:cxn modelId="{B0F559DF-AEFF-4767-BD80-FB5C326612DF}" type="presParOf" srcId="{492E97B1-9991-4DDC-8F9E-CC44F0F0381B}" destId="{4CBE7C7D-7D99-443F-8E52-040C92DFBA8E}" srcOrd="9" destOrd="0" presId="urn:microsoft.com/office/officeart/2016/7/layout/RepeatingBendingProcessNew"/>
    <dgm:cxn modelId="{D5BCFAAB-FD5F-4E2F-872C-AA68565B78A8}" type="presParOf" srcId="{4CBE7C7D-7D99-443F-8E52-040C92DFBA8E}" destId="{6CCB67C5-4328-430B-9512-E56E476433F5}" srcOrd="0" destOrd="0" presId="urn:microsoft.com/office/officeart/2016/7/layout/RepeatingBendingProcessNew"/>
    <dgm:cxn modelId="{F8A8C6B7-19E6-46A3-8659-6FA49EDFF850}" type="presParOf" srcId="{492E97B1-9991-4DDC-8F9E-CC44F0F0381B}" destId="{DFFF235F-C380-485E-97D6-D69826F4A006}" srcOrd="10" destOrd="0" presId="urn:microsoft.com/office/officeart/2016/7/layout/RepeatingBendingProcessNew"/>
    <dgm:cxn modelId="{B564150E-49D5-4169-B2D4-736ADEF17DD3}" type="presParOf" srcId="{492E97B1-9991-4DDC-8F9E-CC44F0F0381B}" destId="{93707290-BCDC-46CC-9E6D-87828E6FDDFE}" srcOrd="11" destOrd="0" presId="urn:microsoft.com/office/officeart/2016/7/layout/RepeatingBendingProcessNew"/>
    <dgm:cxn modelId="{C9FFE236-4B70-4C14-B9E8-74E7F46B21E5}" type="presParOf" srcId="{93707290-BCDC-46CC-9E6D-87828E6FDDFE}" destId="{5B94A75A-3DAE-4EA1-A68B-E6BAB3F3FA28}" srcOrd="0" destOrd="0" presId="urn:microsoft.com/office/officeart/2016/7/layout/RepeatingBendingProcessNew"/>
    <dgm:cxn modelId="{AF84729F-2A62-4888-A9C5-60DDC9ADF5EC}" type="presParOf" srcId="{492E97B1-9991-4DDC-8F9E-CC44F0F0381B}" destId="{BF472A12-A497-4EC4-8F8D-FEDDD283FE7F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AD18E-7172-4C0A-A6A4-814B8B4E8E1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2397D5-B550-4789-912D-E258E3F21959}">
      <dgm:prSet/>
      <dgm:spPr/>
      <dgm:t>
        <a:bodyPr/>
        <a:lstStyle/>
        <a:p>
          <a:r>
            <a:rPr lang="cs-CZ"/>
            <a:t>prstová abeceda - hláskování českých slov</a:t>
          </a:r>
          <a:endParaRPr lang="en-US"/>
        </a:p>
      </dgm:t>
    </dgm:pt>
    <dgm:pt modelId="{07EF09A9-27BA-4E37-B2AF-73C6CCFEE99E}" type="parTrans" cxnId="{D0B13851-63FB-4AA2-824D-9E8D74E19C6B}">
      <dgm:prSet/>
      <dgm:spPr/>
      <dgm:t>
        <a:bodyPr/>
        <a:lstStyle/>
        <a:p>
          <a:endParaRPr lang="en-US"/>
        </a:p>
      </dgm:t>
    </dgm:pt>
    <dgm:pt modelId="{5C67C7F8-4701-4AAE-876C-FAA764859B0E}" type="sibTrans" cxnId="{D0B13851-63FB-4AA2-824D-9E8D74E19C6B}">
      <dgm:prSet/>
      <dgm:spPr/>
      <dgm:t>
        <a:bodyPr/>
        <a:lstStyle/>
        <a:p>
          <a:endParaRPr lang="en-US"/>
        </a:p>
      </dgm:t>
    </dgm:pt>
    <dgm:pt modelId="{8F1A7D2F-2601-4A0D-BD27-FA8650D382F1}">
      <dgm:prSet/>
      <dgm:spPr/>
      <dgm:t>
        <a:bodyPr/>
        <a:lstStyle/>
        <a:p>
          <a:r>
            <a:rPr lang="cs-CZ"/>
            <a:t>Inicializace</a:t>
          </a:r>
          <a:endParaRPr lang="en-US"/>
        </a:p>
      </dgm:t>
    </dgm:pt>
    <dgm:pt modelId="{21E9063F-D66E-4AFC-B3EA-3CD0432A8437}" type="parTrans" cxnId="{A683F8BC-49C8-404F-85CD-CAF167827642}">
      <dgm:prSet/>
      <dgm:spPr/>
      <dgm:t>
        <a:bodyPr/>
        <a:lstStyle/>
        <a:p>
          <a:endParaRPr lang="en-US"/>
        </a:p>
      </dgm:t>
    </dgm:pt>
    <dgm:pt modelId="{8389C633-9847-4E85-9990-F764C8279698}" type="sibTrans" cxnId="{A683F8BC-49C8-404F-85CD-CAF167827642}">
      <dgm:prSet/>
      <dgm:spPr/>
      <dgm:t>
        <a:bodyPr/>
        <a:lstStyle/>
        <a:p>
          <a:endParaRPr lang="en-US"/>
        </a:p>
      </dgm:t>
    </dgm:pt>
    <dgm:pt modelId="{4568EDA8-371B-4DE4-BEFE-1819F546D9E2}">
      <dgm:prSet/>
      <dgm:spPr/>
      <dgm:t>
        <a:bodyPr/>
        <a:lstStyle/>
        <a:p>
          <a:r>
            <a:rPr lang="cs-CZ"/>
            <a:t>tzv. mluvní komponenty</a:t>
          </a:r>
          <a:endParaRPr lang="en-US"/>
        </a:p>
      </dgm:t>
    </dgm:pt>
    <dgm:pt modelId="{506F4E71-7E2E-44F4-AB8B-26F60D1D4921}" type="parTrans" cxnId="{13F751B4-54F2-4FA7-88F8-B60E55364229}">
      <dgm:prSet/>
      <dgm:spPr/>
      <dgm:t>
        <a:bodyPr/>
        <a:lstStyle/>
        <a:p>
          <a:endParaRPr lang="en-US"/>
        </a:p>
      </dgm:t>
    </dgm:pt>
    <dgm:pt modelId="{CF1DCD27-6205-4DF6-BE74-2803B74A46A5}" type="sibTrans" cxnId="{13F751B4-54F2-4FA7-88F8-B60E55364229}">
      <dgm:prSet/>
      <dgm:spPr/>
      <dgm:t>
        <a:bodyPr/>
        <a:lstStyle/>
        <a:p>
          <a:endParaRPr lang="en-US"/>
        </a:p>
      </dgm:t>
    </dgm:pt>
    <dgm:pt modelId="{906EA160-2F46-48A6-9495-FDD027645506}">
      <dgm:prSet/>
      <dgm:spPr/>
      <dgm:t>
        <a:bodyPr/>
        <a:lstStyle/>
        <a:p>
          <a:r>
            <a:rPr lang="cs-CZ"/>
            <a:t>Kalky</a:t>
          </a:r>
          <a:endParaRPr lang="en-US"/>
        </a:p>
      </dgm:t>
    </dgm:pt>
    <dgm:pt modelId="{2FA25B5A-8BCA-4191-99D2-172D3EF54D73}" type="parTrans" cxnId="{D19B3821-22A3-443D-9C26-2E6EFB6664D1}">
      <dgm:prSet/>
      <dgm:spPr/>
      <dgm:t>
        <a:bodyPr/>
        <a:lstStyle/>
        <a:p>
          <a:endParaRPr lang="en-US"/>
        </a:p>
      </dgm:t>
    </dgm:pt>
    <dgm:pt modelId="{D7834359-6F52-4D28-935E-DEA02CCA8EBA}" type="sibTrans" cxnId="{D19B3821-22A3-443D-9C26-2E6EFB6664D1}">
      <dgm:prSet/>
      <dgm:spPr/>
      <dgm:t>
        <a:bodyPr/>
        <a:lstStyle/>
        <a:p>
          <a:endParaRPr lang="en-US"/>
        </a:p>
      </dgm:t>
    </dgm:pt>
    <dgm:pt modelId="{816BCB4C-A64A-4671-A4C7-0A779F992C30}">
      <dgm:prSet/>
      <dgm:spPr/>
      <dgm:t>
        <a:bodyPr/>
        <a:lstStyle/>
        <a:p>
          <a:r>
            <a:rPr lang="cs-CZ"/>
            <a:t>Gramatické vlivy  </a:t>
          </a:r>
          <a:endParaRPr lang="en-US"/>
        </a:p>
      </dgm:t>
    </dgm:pt>
    <dgm:pt modelId="{41E371F6-A3D4-46CE-8B7D-6AE45A9D3A17}" type="parTrans" cxnId="{E12BB321-9859-4578-86C3-DE1C8C08A4FA}">
      <dgm:prSet/>
      <dgm:spPr/>
      <dgm:t>
        <a:bodyPr/>
        <a:lstStyle/>
        <a:p>
          <a:endParaRPr lang="en-US"/>
        </a:p>
      </dgm:t>
    </dgm:pt>
    <dgm:pt modelId="{A09F3673-694E-47A5-A595-7C2AA5E33FF6}" type="sibTrans" cxnId="{E12BB321-9859-4578-86C3-DE1C8C08A4FA}">
      <dgm:prSet/>
      <dgm:spPr/>
      <dgm:t>
        <a:bodyPr/>
        <a:lstStyle/>
        <a:p>
          <a:endParaRPr lang="en-US"/>
        </a:p>
      </dgm:t>
    </dgm:pt>
    <dgm:pt modelId="{2D71C9FC-1BA8-4C18-BE28-5DA046162218}" type="pres">
      <dgm:prSet presAssocID="{5C9AD18E-7172-4C0A-A6A4-814B8B4E8E12}" presName="linear" presStyleCnt="0">
        <dgm:presLayoutVars>
          <dgm:dir/>
          <dgm:animLvl val="lvl"/>
          <dgm:resizeHandles val="exact"/>
        </dgm:presLayoutVars>
      </dgm:prSet>
      <dgm:spPr/>
    </dgm:pt>
    <dgm:pt modelId="{1E7535AE-5A0E-408A-911D-74C533BDB138}" type="pres">
      <dgm:prSet presAssocID="{7F2397D5-B550-4789-912D-E258E3F21959}" presName="parentLin" presStyleCnt="0"/>
      <dgm:spPr/>
    </dgm:pt>
    <dgm:pt modelId="{370B8279-63AE-43A5-9CBF-61302A104619}" type="pres">
      <dgm:prSet presAssocID="{7F2397D5-B550-4789-912D-E258E3F21959}" presName="parentLeftMargin" presStyleLbl="node1" presStyleIdx="0" presStyleCnt="5"/>
      <dgm:spPr/>
    </dgm:pt>
    <dgm:pt modelId="{451A3BA9-B6A2-4270-927B-20AC589937CF}" type="pres">
      <dgm:prSet presAssocID="{7F2397D5-B550-4789-912D-E258E3F2195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B33390E-9682-4E24-AB06-B41EF45ABF2B}" type="pres">
      <dgm:prSet presAssocID="{7F2397D5-B550-4789-912D-E258E3F21959}" presName="negativeSpace" presStyleCnt="0"/>
      <dgm:spPr/>
    </dgm:pt>
    <dgm:pt modelId="{F1578D63-654B-4FB9-B41B-8EA9F43A2C5B}" type="pres">
      <dgm:prSet presAssocID="{7F2397D5-B550-4789-912D-E258E3F21959}" presName="childText" presStyleLbl="conFgAcc1" presStyleIdx="0" presStyleCnt="5">
        <dgm:presLayoutVars>
          <dgm:bulletEnabled val="1"/>
        </dgm:presLayoutVars>
      </dgm:prSet>
      <dgm:spPr/>
    </dgm:pt>
    <dgm:pt modelId="{AEC03006-D821-42DB-A27A-8905E161E575}" type="pres">
      <dgm:prSet presAssocID="{5C67C7F8-4701-4AAE-876C-FAA764859B0E}" presName="spaceBetweenRectangles" presStyleCnt="0"/>
      <dgm:spPr/>
    </dgm:pt>
    <dgm:pt modelId="{095DD797-E87D-4375-8E17-0497700EF584}" type="pres">
      <dgm:prSet presAssocID="{8F1A7D2F-2601-4A0D-BD27-FA8650D382F1}" presName="parentLin" presStyleCnt="0"/>
      <dgm:spPr/>
    </dgm:pt>
    <dgm:pt modelId="{9513BE3C-D3D6-42BD-81D1-35FDE313E2B0}" type="pres">
      <dgm:prSet presAssocID="{8F1A7D2F-2601-4A0D-BD27-FA8650D382F1}" presName="parentLeftMargin" presStyleLbl="node1" presStyleIdx="0" presStyleCnt="5"/>
      <dgm:spPr/>
    </dgm:pt>
    <dgm:pt modelId="{3397916E-7B68-4781-A373-C8365F20D671}" type="pres">
      <dgm:prSet presAssocID="{8F1A7D2F-2601-4A0D-BD27-FA8650D382F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F370F2E-61CB-4DBE-BBDD-39D063CA8867}" type="pres">
      <dgm:prSet presAssocID="{8F1A7D2F-2601-4A0D-BD27-FA8650D382F1}" presName="negativeSpace" presStyleCnt="0"/>
      <dgm:spPr/>
    </dgm:pt>
    <dgm:pt modelId="{B79B91F1-6DCA-4A74-AA78-6B3F39A7D6BC}" type="pres">
      <dgm:prSet presAssocID="{8F1A7D2F-2601-4A0D-BD27-FA8650D382F1}" presName="childText" presStyleLbl="conFgAcc1" presStyleIdx="1" presStyleCnt="5">
        <dgm:presLayoutVars>
          <dgm:bulletEnabled val="1"/>
        </dgm:presLayoutVars>
      </dgm:prSet>
      <dgm:spPr/>
    </dgm:pt>
    <dgm:pt modelId="{2B4CC2DA-A548-4035-A023-4D9C84A02198}" type="pres">
      <dgm:prSet presAssocID="{8389C633-9847-4E85-9990-F764C8279698}" presName="spaceBetweenRectangles" presStyleCnt="0"/>
      <dgm:spPr/>
    </dgm:pt>
    <dgm:pt modelId="{EE708418-1781-4D54-86F5-379ABD24E23E}" type="pres">
      <dgm:prSet presAssocID="{4568EDA8-371B-4DE4-BEFE-1819F546D9E2}" presName="parentLin" presStyleCnt="0"/>
      <dgm:spPr/>
    </dgm:pt>
    <dgm:pt modelId="{51AD478B-F557-4CA3-8166-FC68D30C5FC8}" type="pres">
      <dgm:prSet presAssocID="{4568EDA8-371B-4DE4-BEFE-1819F546D9E2}" presName="parentLeftMargin" presStyleLbl="node1" presStyleIdx="1" presStyleCnt="5"/>
      <dgm:spPr/>
    </dgm:pt>
    <dgm:pt modelId="{7834A9FB-1041-4FFA-B41A-EEBF34205871}" type="pres">
      <dgm:prSet presAssocID="{4568EDA8-371B-4DE4-BEFE-1819F546D9E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EB71784-1903-4953-BB3C-BEB1E61698B6}" type="pres">
      <dgm:prSet presAssocID="{4568EDA8-371B-4DE4-BEFE-1819F546D9E2}" presName="negativeSpace" presStyleCnt="0"/>
      <dgm:spPr/>
    </dgm:pt>
    <dgm:pt modelId="{A38AAAA8-A10A-47C1-A99A-8779AFFE5C29}" type="pres">
      <dgm:prSet presAssocID="{4568EDA8-371B-4DE4-BEFE-1819F546D9E2}" presName="childText" presStyleLbl="conFgAcc1" presStyleIdx="2" presStyleCnt="5">
        <dgm:presLayoutVars>
          <dgm:bulletEnabled val="1"/>
        </dgm:presLayoutVars>
      </dgm:prSet>
      <dgm:spPr/>
    </dgm:pt>
    <dgm:pt modelId="{5FD85B2A-E873-44F3-9317-4880B1A661F2}" type="pres">
      <dgm:prSet presAssocID="{CF1DCD27-6205-4DF6-BE74-2803B74A46A5}" presName="spaceBetweenRectangles" presStyleCnt="0"/>
      <dgm:spPr/>
    </dgm:pt>
    <dgm:pt modelId="{15F2EBF8-02F2-4550-917D-115874D345AD}" type="pres">
      <dgm:prSet presAssocID="{906EA160-2F46-48A6-9495-FDD027645506}" presName="parentLin" presStyleCnt="0"/>
      <dgm:spPr/>
    </dgm:pt>
    <dgm:pt modelId="{BBEFB0A1-FCAB-46E2-8CDF-97470B920BF4}" type="pres">
      <dgm:prSet presAssocID="{906EA160-2F46-48A6-9495-FDD027645506}" presName="parentLeftMargin" presStyleLbl="node1" presStyleIdx="2" presStyleCnt="5"/>
      <dgm:spPr/>
    </dgm:pt>
    <dgm:pt modelId="{7AA6D934-C8F6-4AEE-BB9C-4D36127098EC}" type="pres">
      <dgm:prSet presAssocID="{906EA160-2F46-48A6-9495-FDD0276455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86D280-FE06-4A8D-91E9-B48BFE14714C}" type="pres">
      <dgm:prSet presAssocID="{906EA160-2F46-48A6-9495-FDD027645506}" presName="negativeSpace" presStyleCnt="0"/>
      <dgm:spPr/>
    </dgm:pt>
    <dgm:pt modelId="{1C01C986-4689-4E20-97C8-526E9A91A0F2}" type="pres">
      <dgm:prSet presAssocID="{906EA160-2F46-48A6-9495-FDD027645506}" presName="childText" presStyleLbl="conFgAcc1" presStyleIdx="3" presStyleCnt="5">
        <dgm:presLayoutVars>
          <dgm:bulletEnabled val="1"/>
        </dgm:presLayoutVars>
      </dgm:prSet>
      <dgm:spPr/>
    </dgm:pt>
    <dgm:pt modelId="{C00A3063-03D9-4572-8B5F-BFDAA423C0DF}" type="pres">
      <dgm:prSet presAssocID="{D7834359-6F52-4D28-935E-DEA02CCA8EBA}" presName="spaceBetweenRectangles" presStyleCnt="0"/>
      <dgm:spPr/>
    </dgm:pt>
    <dgm:pt modelId="{23FE892C-DE3B-43A0-8646-087A47846A88}" type="pres">
      <dgm:prSet presAssocID="{816BCB4C-A64A-4671-A4C7-0A779F992C30}" presName="parentLin" presStyleCnt="0"/>
      <dgm:spPr/>
    </dgm:pt>
    <dgm:pt modelId="{AE026265-4998-41BF-BD53-473F10ECDE62}" type="pres">
      <dgm:prSet presAssocID="{816BCB4C-A64A-4671-A4C7-0A779F992C30}" presName="parentLeftMargin" presStyleLbl="node1" presStyleIdx="3" presStyleCnt="5"/>
      <dgm:spPr/>
    </dgm:pt>
    <dgm:pt modelId="{0EEFCFEC-6C63-41A8-98A4-A990F5272172}" type="pres">
      <dgm:prSet presAssocID="{816BCB4C-A64A-4671-A4C7-0A779F992C3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D42F283-7F4E-4390-80A3-793784B0263B}" type="pres">
      <dgm:prSet presAssocID="{816BCB4C-A64A-4671-A4C7-0A779F992C30}" presName="negativeSpace" presStyleCnt="0"/>
      <dgm:spPr/>
    </dgm:pt>
    <dgm:pt modelId="{E5754FEA-A636-4995-9E3F-F8D5D8ED2B86}" type="pres">
      <dgm:prSet presAssocID="{816BCB4C-A64A-4671-A4C7-0A779F992C3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3A54909-BD7B-4FA1-BAF9-294E978AB9F4}" type="presOf" srcId="{5C9AD18E-7172-4C0A-A6A4-814B8B4E8E12}" destId="{2D71C9FC-1BA8-4C18-BE28-5DA046162218}" srcOrd="0" destOrd="0" presId="urn:microsoft.com/office/officeart/2005/8/layout/list1"/>
    <dgm:cxn modelId="{38F1A216-C614-4AFF-9623-A60399767D50}" type="presOf" srcId="{8F1A7D2F-2601-4A0D-BD27-FA8650D382F1}" destId="{9513BE3C-D3D6-42BD-81D1-35FDE313E2B0}" srcOrd="0" destOrd="0" presId="urn:microsoft.com/office/officeart/2005/8/layout/list1"/>
    <dgm:cxn modelId="{36DBAC20-C599-46D7-A57B-1BF7F4F10D3E}" type="presOf" srcId="{4568EDA8-371B-4DE4-BEFE-1819F546D9E2}" destId="{7834A9FB-1041-4FFA-B41A-EEBF34205871}" srcOrd="1" destOrd="0" presId="urn:microsoft.com/office/officeart/2005/8/layout/list1"/>
    <dgm:cxn modelId="{D19B3821-22A3-443D-9C26-2E6EFB6664D1}" srcId="{5C9AD18E-7172-4C0A-A6A4-814B8B4E8E12}" destId="{906EA160-2F46-48A6-9495-FDD027645506}" srcOrd="3" destOrd="0" parTransId="{2FA25B5A-8BCA-4191-99D2-172D3EF54D73}" sibTransId="{D7834359-6F52-4D28-935E-DEA02CCA8EBA}"/>
    <dgm:cxn modelId="{E12BB321-9859-4578-86C3-DE1C8C08A4FA}" srcId="{5C9AD18E-7172-4C0A-A6A4-814B8B4E8E12}" destId="{816BCB4C-A64A-4671-A4C7-0A779F992C30}" srcOrd="4" destOrd="0" parTransId="{41E371F6-A3D4-46CE-8B7D-6AE45A9D3A17}" sibTransId="{A09F3673-694E-47A5-A595-7C2AA5E33FF6}"/>
    <dgm:cxn modelId="{97D74434-80F5-49BE-A6FF-E5B9AC1ECCA1}" type="presOf" srcId="{906EA160-2F46-48A6-9495-FDD027645506}" destId="{7AA6D934-C8F6-4AEE-BB9C-4D36127098EC}" srcOrd="1" destOrd="0" presId="urn:microsoft.com/office/officeart/2005/8/layout/list1"/>
    <dgm:cxn modelId="{E6986D64-56A7-48B9-A877-ADEF4FF71815}" type="presOf" srcId="{8F1A7D2F-2601-4A0D-BD27-FA8650D382F1}" destId="{3397916E-7B68-4781-A373-C8365F20D671}" srcOrd="1" destOrd="0" presId="urn:microsoft.com/office/officeart/2005/8/layout/list1"/>
    <dgm:cxn modelId="{D0659C4A-204F-4235-A643-CE909DD8D6D0}" type="presOf" srcId="{7F2397D5-B550-4789-912D-E258E3F21959}" destId="{451A3BA9-B6A2-4270-927B-20AC589937CF}" srcOrd="1" destOrd="0" presId="urn:microsoft.com/office/officeart/2005/8/layout/list1"/>
    <dgm:cxn modelId="{15A8CD4C-8990-4ED5-8D96-9D2E8DAD67A5}" type="presOf" srcId="{816BCB4C-A64A-4671-A4C7-0A779F992C30}" destId="{0EEFCFEC-6C63-41A8-98A4-A990F5272172}" srcOrd="1" destOrd="0" presId="urn:microsoft.com/office/officeart/2005/8/layout/list1"/>
    <dgm:cxn modelId="{D0B13851-63FB-4AA2-824D-9E8D74E19C6B}" srcId="{5C9AD18E-7172-4C0A-A6A4-814B8B4E8E12}" destId="{7F2397D5-B550-4789-912D-E258E3F21959}" srcOrd="0" destOrd="0" parTransId="{07EF09A9-27BA-4E37-B2AF-73C6CCFEE99E}" sibTransId="{5C67C7F8-4701-4AAE-876C-FAA764859B0E}"/>
    <dgm:cxn modelId="{13F751B4-54F2-4FA7-88F8-B60E55364229}" srcId="{5C9AD18E-7172-4C0A-A6A4-814B8B4E8E12}" destId="{4568EDA8-371B-4DE4-BEFE-1819F546D9E2}" srcOrd="2" destOrd="0" parTransId="{506F4E71-7E2E-44F4-AB8B-26F60D1D4921}" sibTransId="{CF1DCD27-6205-4DF6-BE74-2803B74A46A5}"/>
    <dgm:cxn modelId="{76A938B8-18C1-410F-A050-21B91967D232}" type="presOf" srcId="{906EA160-2F46-48A6-9495-FDD027645506}" destId="{BBEFB0A1-FCAB-46E2-8CDF-97470B920BF4}" srcOrd="0" destOrd="0" presId="urn:microsoft.com/office/officeart/2005/8/layout/list1"/>
    <dgm:cxn modelId="{A683F8BC-49C8-404F-85CD-CAF167827642}" srcId="{5C9AD18E-7172-4C0A-A6A4-814B8B4E8E12}" destId="{8F1A7D2F-2601-4A0D-BD27-FA8650D382F1}" srcOrd="1" destOrd="0" parTransId="{21E9063F-D66E-4AFC-B3EA-3CD0432A8437}" sibTransId="{8389C633-9847-4E85-9990-F764C8279698}"/>
    <dgm:cxn modelId="{8D5466BE-BA8E-4BED-94C9-E68AABEF1667}" type="presOf" srcId="{816BCB4C-A64A-4671-A4C7-0A779F992C30}" destId="{AE026265-4998-41BF-BD53-473F10ECDE62}" srcOrd="0" destOrd="0" presId="urn:microsoft.com/office/officeart/2005/8/layout/list1"/>
    <dgm:cxn modelId="{9FE3DFED-DBF3-484E-876C-0669A1520873}" type="presOf" srcId="{4568EDA8-371B-4DE4-BEFE-1819F546D9E2}" destId="{51AD478B-F557-4CA3-8166-FC68D30C5FC8}" srcOrd="0" destOrd="0" presId="urn:microsoft.com/office/officeart/2005/8/layout/list1"/>
    <dgm:cxn modelId="{F7A7AFF3-16D6-47C4-8340-C2CB14CDDFD9}" type="presOf" srcId="{7F2397D5-B550-4789-912D-E258E3F21959}" destId="{370B8279-63AE-43A5-9CBF-61302A104619}" srcOrd="0" destOrd="0" presId="urn:microsoft.com/office/officeart/2005/8/layout/list1"/>
    <dgm:cxn modelId="{B3B8F3A6-8A3E-45F7-89D0-18E4C9E035D4}" type="presParOf" srcId="{2D71C9FC-1BA8-4C18-BE28-5DA046162218}" destId="{1E7535AE-5A0E-408A-911D-74C533BDB138}" srcOrd="0" destOrd="0" presId="urn:microsoft.com/office/officeart/2005/8/layout/list1"/>
    <dgm:cxn modelId="{4A6BDBED-4DAE-4CB0-BEE8-AF0A3129B533}" type="presParOf" srcId="{1E7535AE-5A0E-408A-911D-74C533BDB138}" destId="{370B8279-63AE-43A5-9CBF-61302A104619}" srcOrd="0" destOrd="0" presId="urn:microsoft.com/office/officeart/2005/8/layout/list1"/>
    <dgm:cxn modelId="{3812EE0D-1497-40AF-84A1-EF67E4F8A08B}" type="presParOf" srcId="{1E7535AE-5A0E-408A-911D-74C533BDB138}" destId="{451A3BA9-B6A2-4270-927B-20AC589937CF}" srcOrd="1" destOrd="0" presId="urn:microsoft.com/office/officeart/2005/8/layout/list1"/>
    <dgm:cxn modelId="{34AB7A36-0EAB-4E02-8503-A2219661E486}" type="presParOf" srcId="{2D71C9FC-1BA8-4C18-BE28-5DA046162218}" destId="{1B33390E-9682-4E24-AB06-B41EF45ABF2B}" srcOrd="1" destOrd="0" presId="urn:microsoft.com/office/officeart/2005/8/layout/list1"/>
    <dgm:cxn modelId="{D7F5D664-BF1F-438E-AF2E-5C5AF601F878}" type="presParOf" srcId="{2D71C9FC-1BA8-4C18-BE28-5DA046162218}" destId="{F1578D63-654B-4FB9-B41B-8EA9F43A2C5B}" srcOrd="2" destOrd="0" presId="urn:microsoft.com/office/officeart/2005/8/layout/list1"/>
    <dgm:cxn modelId="{D7CE0B05-B70D-4337-A34B-3EB0EBBF7CED}" type="presParOf" srcId="{2D71C9FC-1BA8-4C18-BE28-5DA046162218}" destId="{AEC03006-D821-42DB-A27A-8905E161E575}" srcOrd="3" destOrd="0" presId="urn:microsoft.com/office/officeart/2005/8/layout/list1"/>
    <dgm:cxn modelId="{1332CF28-10DC-4F93-AA2B-BB8B52A2490B}" type="presParOf" srcId="{2D71C9FC-1BA8-4C18-BE28-5DA046162218}" destId="{095DD797-E87D-4375-8E17-0497700EF584}" srcOrd="4" destOrd="0" presId="urn:microsoft.com/office/officeart/2005/8/layout/list1"/>
    <dgm:cxn modelId="{63E3BD57-A4EF-40CE-B73E-8FB50D4D8CA1}" type="presParOf" srcId="{095DD797-E87D-4375-8E17-0497700EF584}" destId="{9513BE3C-D3D6-42BD-81D1-35FDE313E2B0}" srcOrd="0" destOrd="0" presId="urn:microsoft.com/office/officeart/2005/8/layout/list1"/>
    <dgm:cxn modelId="{C6F0FE6E-C664-4212-8DD5-1DCBB84A61D6}" type="presParOf" srcId="{095DD797-E87D-4375-8E17-0497700EF584}" destId="{3397916E-7B68-4781-A373-C8365F20D671}" srcOrd="1" destOrd="0" presId="urn:microsoft.com/office/officeart/2005/8/layout/list1"/>
    <dgm:cxn modelId="{A413C585-4FF0-498F-96C2-5D3390638510}" type="presParOf" srcId="{2D71C9FC-1BA8-4C18-BE28-5DA046162218}" destId="{FF370F2E-61CB-4DBE-BBDD-39D063CA8867}" srcOrd="5" destOrd="0" presId="urn:microsoft.com/office/officeart/2005/8/layout/list1"/>
    <dgm:cxn modelId="{F4AD3207-93E2-4292-8A5C-35106CF05E74}" type="presParOf" srcId="{2D71C9FC-1BA8-4C18-BE28-5DA046162218}" destId="{B79B91F1-6DCA-4A74-AA78-6B3F39A7D6BC}" srcOrd="6" destOrd="0" presId="urn:microsoft.com/office/officeart/2005/8/layout/list1"/>
    <dgm:cxn modelId="{2B03BA0B-2C70-45E5-AE50-24D760AF78C4}" type="presParOf" srcId="{2D71C9FC-1BA8-4C18-BE28-5DA046162218}" destId="{2B4CC2DA-A548-4035-A023-4D9C84A02198}" srcOrd="7" destOrd="0" presId="urn:microsoft.com/office/officeart/2005/8/layout/list1"/>
    <dgm:cxn modelId="{7B2E7C60-FA6B-4DD4-918A-2CAB0982C45D}" type="presParOf" srcId="{2D71C9FC-1BA8-4C18-BE28-5DA046162218}" destId="{EE708418-1781-4D54-86F5-379ABD24E23E}" srcOrd="8" destOrd="0" presId="urn:microsoft.com/office/officeart/2005/8/layout/list1"/>
    <dgm:cxn modelId="{783E5E33-8709-4700-9206-96190C4E78A8}" type="presParOf" srcId="{EE708418-1781-4D54-86F5-379ABD24E23E}" destId="{51AD478B-F557-4CA3-8166-FC68D30C5FC8}" srcOrd="0" destOrd="0" presId="urn:microsoft.com/office/officeart/2005/8/layout/list1"/>
    <dgm:cxn modelId="{5E50F200-692C-4605-A60D-62EC5A74EB1B}" type="presParOf" srcId="{EE708418-1781-4D54-86F5-379ABD24E23E}" destId="{7834A9FB-1041-4FFA-B41A-EEBF34205871}" srcOrd="1" destOrd="0" presId="urn:microsoft.com/office/officeart/2005/8/layout/list1"/>
    <dgm:cxn modelId="{5835D5B4-BB3D-437B-B108-8BE4D6B053A9}" type="presParOf" srcId="{2D71C9FC-1BA8-4C18-BE28-5DA046162218}" destId="{7EB71784-1903-4953-BB3C-BEB1E61698B6}" srcOrd="9" destOrd="0" presId="urn:microsoft.com/office/officeart/2005/8/layout/list1"/>
    <dgm:cxn modelId="{93159A77-61F0-415D-8829-D21CDDBFF46E}" type="presParOf" srcId="{2D71C9FC-1BA8-4C18-BE28-5DA046162218}" destId="{A38AAAA8-A10A-47C1-A99A-8779AFFE5C29}" srcOrd="10" destOrd="0" presId="urn:microsoft.com/office/officeart/2005/8/layout/list1"/>
    <dgm:cxn modelId="{7D421C99-2AD6-4ACD-B3D5-3EF006B3BD5B}" type="presParOf" srcId="{2D71C9FC-1BA8-4C18-BE28-5DA046162218}" destId="{5FD85B2A-E873-44F3-9317-4880B1A661F2}" srcOrd="11" destOrd="0" presId="urn:microsoft.com/office/officeart/2005/8/layout/list1"/>
    <dgm:cxn modelId="{04AE68D5-7B0B-4BD7-8438-60C5669C616A}" type="presParOf" srcId="{2D71C9FC-1BA8-4C18-BE28-5DA046162218}" destId="{15F2EBF8-02F2-4550-917D-115874D345AD}" srcOrd="12" destOrd="0" presId="urn:microsoft.com/office/officeart/2005/8/layout/list1"/>
    <dgm:cxn modelId="{10892D25-FE19-4281-964C-8EF5246CC65A}" type="presParOf" srcId="{15F2EBF8-02F2-4550-917D-115874D345AD}" destId="{BBEFB0A1-FCAB-46E2-8CDF-97470B920BF4}" srcOrd="0" destOrd="0" presId="urn:microsoft.com/office/officeart/2005/8/layout/list1"/>
    <dgm:cxn modelId="{0342C2CF-3350-4474-881F-A5E84E910E33}" type="presParOf" srcId="{15F2EBF8-02F2-4550-917D-115874D345AD}" destId="{7AA6D934-C8F6-4AEE-BB9C-4D36127098EC}" srcOrd="1" destOrd="0" presId="urn:microsoft.com/office/officeart/2005/8/layout/list1"/>
    <dgm:cxn modelId="{A9EB4C59-A2DC-4336-B1D7-CEA5C0CFFE3D}" type="presParOf" srcId="{2D71C9FC-1BA8-4C18-BE28-5DA046162218}" destId="{9686D280-FE06-4A8D-91E9-B48BFE14714C}" srcOrd="13" destOrd="0" presId="urn:microsoft.com/office/officeart/2005/8/layout/list1"/>
    <dgm:cxn modelId="{3DE8B0FB-3652-4BBB-BBAE-C3200C0D1073}" type="presParOf" srcId="{2D71C9FC-1BA8-4C18-BE28-5DA046162218}" destId="{1C01C986-4689-4E20-97C8-526E9A91A0F2}" srcOrd="14" destOrd="0" presId="urn:microsoft.com/office/officeart/2005/8/layout/list1"/>
    <dgm:cxn modelId="{741EE00D-AF44-4505-8607-4E8744492534}" type="presParOf" srcId="{2D71C9FC-1BA8-4C18-BE28-5DA046162218}" destId="{C00A3063-03D9-4572-8B5F-BFDAA423C0DF}" srcOrd="15" destOrd="0" presId="urn:microsoft.com/office/officeart/2005/8/layout/list1"/>
    <dgm:cxn modelId="{6C63CC43-9584-487B-B743-A55B58C1C1AE}" type="presParOf" srcId="{2D71C9FC-1BA8-4C18-BE28-5DA046162218}" destId="{23FE892C-DE3B-43A0-8646-087A47846A88}" srcOrd="16" destOrd="0" presId="urn:microsoft.com/office/officeart/2005/8/layout/list1"/>
    <dgm:cxn modelId="{7A2D264B-0FBC-4DFD-8BA2-D155931E40CA}" type="presParOf" srcId="{23FE892C-DE3B-43A0-8646-087A47846A88}" destId="{AE026265-4998-41BF-BD53-473F10ECDE62}" srcOrd="0" destOrd="0" presId="urn:microsoft.com/office/officeart/2005/8/layout/list1"/>
    <dgm:cxn modelId="{88035B0B-13CC-4FEF-BB39-3C6D4D3CD1E4}" type="presParOf" srcId="{23FE892C-DE3B-43A0-8646-087A47846A88}" destId="{0EEFCFEC-6C63-41A8-98A4-A990F5272172}" srcOrd="1" destOrd="0" presId="urn:microsoft.com/office/officeart/2005/8/layout/list1"/>
    <dgm:cxn modelId="{3F739BDC-D63C-4454-ACFF-01BBF53F3E81}" type="presParOf" srcId="{2D71C9FC-1BA8-4C18-BE28-5DA046162218}" destId="{3D42F283-7F4E-4390-80A3-793784B0263B}" srcOrd="17" destOrd="0" presId="urn:microsoft.com/office/officeart/2005/8/layout/list1"/>
    <dgm:cxn modelId="{A4E34168-A126-476E-9343-E1A1DC32D1B3}" type="presParOf" srcId="{2D71C9FC-1BA8-4C18-BE28-5DA046162218}" destId="{E5754FEA-A636-4995-9E3F-F8D5D8ED2B8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232347-8269-4770-8BD4-564ECAE0C19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C44A29-89B2-452F-97D6-B8765DB08F73}">
      <dgm:prSet/>
      <dgm:spPr/>
      <dgm:t>
        <a:bodyPr/>
        <a:lstStyle/>
        <a:p>
          <a:r>
            <a:rPr lang="cs-CZ"/>
            <a:t>manuální „zobrazování" grafémů psané formy příslušného mluveného jazyka</a:t>
          </a:r>
          <a:endParaRPr lang="en-US"/>
        </a:p>
      </dgm:t>
    </dgm:pt>
    <dgm:pt modelId="{3F826644-2925-4E44-8C32-093B1D93A78B}" type="parTrans" cxnId="{A068EAD4-0430-4CA3-BC28-730E33E267C2}">
      <dgm:prSet/>
      <dgm:spPr/>
      <dgm:t>
        <a:bodyPr/>
        <a:lstStyle/>
        <a:p>
          <a:endParaRPr lang="en-US"/>
        </a:p>
      </dgm:t>
    </dgm:pt>
    <dgm:pt modelId="{6BE07B13-4475-4654-A20C-F1857C7116BD}" type="sibTrans" cxnId="{A068EAD4-0430-4CA3-BC28-730E33E267C2}">
      <dgm:prSet/>
      <dgm:spPr/>
      <dgm:t>
        <a:bodyPr/>
        <a:lstStyle/>
        <a:p>
          <a:endParaRPr lang="en-US"/>
        </a:p>
      </dgm:t>
    </dgm:pt>
    <dgm:pt modelId="{EFF6072B-17DD-4C2D-A012-0EB1F3AB1DFF}">
      <dgm:prSet/>
      <dgm:spPr/>
      <dgm:t>
        <a:bodyPr/>
        <a:lstStyle/>
        <a:p>
          <a:r>
            <a:rPr lang="cs-CZ"/>
            <a:t>v interkulturní i intrakulturní komunikaci</a:t>
          </a:r>
          <a:endParaRPr lang="en-US"/>
        </a:p>
      </dgm:t>
    </dgm:pt>
    <dgm:pt modelId="{75B9151A-F139-4207-AF11-3C4FC1013BA0}" type="parTrans" cxnId="{F08999EA-D65B-432C-9501-4B9D6F867944}">
      <dgm:prSet/>
      <dgm:spPr/>
      <dgm:t>
        <a:bodyPr/>
        <a:lstStyle/>
        <a:p>
          <a:endParaRPr lang="en-US"/>
        </a:p>
      </dgm:t>
    </dgm:pt>
    <dgm:pt modelId="{72CE27A6-3D62-48ED-8BD9-EA1D92E995A9}" type="sibTrans" cxnId="{F08999EA-D65B-432C-9501-4B9D6F867944}">
      <dgm:prSet/>
      <dgm:spPr/>
      <dgm:t>
        <a:bodyPr/>
        <a:lstStyle/>
        <a:p>
          <a:endParaRPr lang="en-US"/>
        </a:p>
      </dgm:t>
    </dgm:pt>
    <dgm:pt modelId="{B5631103-0156-4F02-9BAB-9CEF44229E89}">
      <dgm:prSet/>
      <dgm:spPr/>
      <dgm:t>
        <a:bodyPr/>
        <a:lstStyle/>
        <a:p>
          <a:r>
            <a:rPr lang="cs-CZ"/>
            <a:t>-&gt; řazena mezi tzv. přirozené znakové systémy</a:t>
          </a:r>
          <a:endParaRPr lang="en-US"/>
        </a:p>
      </dgm:t>
    </dgm:pt>
    <dgm:pt modelId="{BC79F087-BBAB-4C07-9CE6-EF5B4951F2B5}" type="parTrans" cxnId="{7507CD62-80BE-44D4-B67F-36E27F955FF5}">
      <dgm:prSet/>
      <dgm:spPr/>
      <dgm:t>
        <a:bodyPr/>
        <a:lstStyle/>
        <a:p>
          <a:endParaRPr lang="en-US"/>
        </a:p>
      </dgm:t>
    </dgm:pt>
    <dgm:pt modelId="{3509DC94-96DE-491A-A411-B917E024080D}" type="sibTrans" cxnId="{7507CD62-80BE-44D4-B67F-36E27F955FF5}">
      <dgm:prSet/>
      <dgm:spPr/>
      <dgm:t>
        <a:bodyPr/>
        <a:lstStyle/>
        <a:p>
          <a:endParaRPr lang="en-US"/>
        </a:p>
      </dgm:t>
    </dgm:pt>
    <dgm:pt modelId="{CF1BEF0E-FCA8-4CBC-ADA9-37F55DEE1788}" type="pres">
      <dgm:prSet presAssocID="{4C232347-8269-4770-8BD4-564ECAE0C1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5FAE81-B29B-4278-973C-C0CEDFAF2D60}" type="pres">
      <dgm:prSet presAssocID="{76C44A29-89B2-452F-97D6-B8765DB08F73}" presName="root" presStyleCnt="0"/>
      <dgm:spPr/>
    </dgm:pt>
    <dgm:pt modelId="{5C4176EC-A7D2-42EA-A4C5-471C88C91D59}" type="pres">
      <dgm:prSet presAssocID="{76C44A29-89B2-452F-97D6-B8765DB08F73}" presName="rootComposite" presStyleCnt="0"/>
      <dgm:spPr/>
    </dgm:pt>
    <dgm:pt modelId="{2B220E02-110B-4C42-BD0B-9B8F0781C568}" type="pres">
      <dgm:prSet presAssocID="{76C44A29-89B2-452F-97D6-B8765DB08F73}" presName="rootText" presStyleLbl="node1" presStyleIdx="0" presStyleCnt="2"/>
      <dgm:spPr/>
    </dgm:pt>
    <dgm:pt modelId="{4D6C6436-9A85-4425-B054-D56F8AE9371C}" type="pres">
      <dgm:prSet presAssocID="{76C44A29-89B2-452F-97D6-B8765DB08F73}" presName="rootConnector" presStyleLbl="node1" presStyleIdx="0" presStyleCnt="2"/>
      <dgm:spPr/>
    </dgm:pt>
    <dgm:pt modelId="{72CC6136-4A61-428E-84D8-120104D1D80E}" type="pres">
      <dgm:prSet presAssocID="{76C44A29-89B2-452F-97D6-B8765DB08F73}" presName="childShape" presStyleCnt="0"/>
      <dgm:spPr/>
    </dgm:pt>
    <dgm:pt modelId="{2E0EDE3A-679A-4B01-A764-4E20B9C6BA68}" type="pres">
      <dgm:prSet presAssocID="{EFF6072B-17DD-4C2D-A012-0EB1F3AB1DFF}" presName="root" presStyleCnt="0"/>
      <dgm:spPr/>
    </dgm:pt>
    <dgm:pt modelId="{A819DA4E-E2A8-49FC-BAE7-B18344C3943D}" type="pres">
      <dgm:prSet presAssocID="{EFF6072B-17DD-4C2D-A012-0EB1F3AB1DFF}" presName="rootComposite" presStyleCnt="0"/>
      <dgm:spPr/>
    </dgm:pt>
    <dgm:pt modelId="{F4CEEDDB-D55E-4A49-A156-D6361F356429}" type="pres">
      <dgm:prSet presAssocID="{EFF6072B-17DD-4C2D-A012-0EB1F3AB1DFF}" presName="rootText" presStyleLbl="node1" presStyleIdx="1" presStyleCnt="2"/>
      <dgm:spPr/>
    </dgm:pt>
    <dgm:pt modelId="{81B05393-4013-4790-80D5-6AC839C77B8A}" type="pres">
      <dgm:prSet presAssocID="{EFF6072B-17DD-4C2D-A012-0EB1F3AB1DFF}" presName="rootConnector" presStyleLbl="node1" presStyleIdx="1" presStyleCnt="2"/>
      <dgm:spPr/>
    </dgm:pt>
    <dgm:pt modelId="{6780AF4A-432B-4B77-A820-0462ED27A268}" type="pres">
      <dgm:prSet presAssocID="{EFF6072B-17DD-4C2D-A012-0EB1F3AB1DFF}" presName="childShape" presStyleCnt="0"/>
      <dgm:spPr/>
    </dgm:pt>
    <dgm:pt modelId="{BD8C065A-8094-4389-A1D1-84B3F67DF5A2}" type="pres">
      <dgm:prSet presAssocID="{BC79F087-BBAB-4C07-9CE6-EF5B4951F2B5}" presName="Name13" presStyleLbl="parChTrans1D2" presStyleIdx="0" presStyleCnt="1"/>
      <dgm:spPr/>
    </dgm:pt>
    <dgm:pt modelId="{64F46851-7B18-44AD-8FCC-461E17673FC3}" type="pres">
      <dgm:prSet presAssocID="{B5631103-0156-4F02-9BAB-9CEF44229E89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1BC2CD10-7504-4C46-97C0-FFC7EC49F85B}" type="presOf" srcId="{B5631103-0156-4F02-9BAB-9CEF44229E89}" destId="{64F46851-7B18-44AD-8FCC-461E17673FC3}" srcOrd="0" destOrd="0" presId="urn:microsoft.com/office/officeart/2005/8/layout/hierarchy3"/>
    <dgm:cxn modelId="{1EF49913-6CB2-46B9-8E60-3C7F712E12FC}" type="presOf" srcId="{EFF6072B-17DD-4C2D-A012-0EB1F3AB1DFF}" destId="{81B05393-4013-4790-80D5-6AC839C77B8A}" srcOrd="1" destOrd="0" presId="urn:microsoft.com/office/officeart/2005/8/layout/hierarchy3"/>
    <dgm:cxn modelId="{FFCB8E19-C5C7-41D0-A370-ADCA30D0FB0D}" type="presOf" srcId="{EFF6072B-17DD-4C2D-A012-0EB1F3AB1DFF}" destId="{F4CEEDDB-D55E-4A49-A156-D6361F356429}" srcOrd="0" destOrd="0" presId="urn:microsoft.com/office/officeart/2005/8/layout/hierarchy3"/>
    <dgm:cxn modelId="{48AA8F3A-8D1C-41CB-9E36-02D0DD823802}" type="presOf" srcId="{76C44A29-89B2-452F-97D6-B8765DB08F73}" destId="{2B220E02-110B-4C42-BD0B-9B8F0781C568}" srcOrd="0" destOrd="0" presId="urn:microsoft.com/office/officeart/2005/8/layout/hierarchy3"/>
    <dgm:cxn modelId="{7507CD62-80BE-44D4-B67F-36E27F955FF5}" srcId="{EFF6072B-17DD-4C2D-A012-0EB1F3AB1DFF}" destId="{B5631103-0156-4F02-9BAB-9CEF44229E89}" srcOrd="0" destOrd="0" parTransId="{BC79F087-BBAB-4C07-9CE6-EF5B4951F2B5}" sibTransId="{3509DC94-96DE-491A-A411-B917E024080D}"/>
    <dgm:cxn modelId="{2D28697D-ED03-46FC-830B-C4CF77D9E834}" type="presOf" srcId="{BC79F087-BBAB-4C07-9CE6-EF5B4951F2B5}" destId="{BD8C065A-8094-4389-A1D1-84B3F67DF5A2}" srcOrd="0" destOrd="0" presId="urn:microsoft.com/office/officeart/2005/8/layout/hierarchy3"/>
    <dgm:cxn modelId="{26CDD695-6B34-447D-9CA2-97D2F3F2E4F6}" type="presOf" srcId="{4C232347-8269-4770-8BD4-564ECAE0C197}" destId="{CF1BEF0E-FCA8-4CBC-ADA9-37F55DEE1788}" srcOrd="0" destOrd="0" presId="urn:microsoft.com/office/officeart/2005/8/layout/hierarchy3"/>
    <dgm:cxn modelId="{3A9196B6-EA34-4BD1-8A41-CF05D69FD871}" type="presOf" srcId="{76C44A29-89B2-452F-97D6-B8765DB08F73}" destId="{4D6C6436-9A85-4425-B054-D56F8AE9371C}" srcOrd="1" destOrd="0" presId="urn:microsoft.com/office/officeart/2005/8/layout/hierarchy3"/>
    <dgm:cxn modelId="{A068EAD4-0430-4CA3-BC28-730E33E267C2}" srcId="{4C232347-8269-4770-8BD4-564ECAE0C197}" destId="{76C44A29-89B2-452F-97D6-B8765DB08F73}" srcOrd="0" destOrd="0" parTransId="{3F826644-2925-4E44-8C32-093B1D93A78B}" sibTransId="{6BE07B13-4475-4654-A20C-F1857C7116BD}"/>
    <dgm:cxn modelId="{F08999EA-D65B-432C-9501-4B9D6F867944}" srcId="{4C232347-8269-4770-8BD4-564ECAE0C197}" destId="{EFF6072B-17DD-4C2D-A012-0EB1F3AB1DFF}" srcOrd="1" destOrd="0" parTransId="{75B9151A-F139-4207-AF11-3C4FC1013BA0}" sibTransId="{72CE27A6-3D62-48ED-8BD9-EA1D92E995A9}"/>
    <dgm:cxn modelId="{CA20E2C2-B483-4DE2-80F7-AE609F6C0FE5}" type="presParOf" srcId="{CF1BEF0E-FCA8-4CBC-ADA9-37F55DEE1788}" destId="{245FAE81-B29B-4278-973C-C0CEDFAF2D60}" srcOrd="0" destOrd="0" presId="urn:microsoft.com/office/officeart/2005/8/layout/hierarchy3"/>
    <dgm:cxn modelId="{C8BC05EC-A424-4707-81F6-96D018349BCC}" type="presParOf" srcId="{245FAE81-B29B-4278-973C-C0CEDFAF2D60}" destId="{5C4176EC-A7D2-42EA-A4C5-471C88C91D59}" srcOrd="0" destOrd="0" presId="urn:microsoft.com/office/officeart/2005/8/layout/hierarchy3"/>
    <dgm:cxn modelId="{D22DE458-9388-4ACD-A4E6-235F69760414}" type="presParOf" srcId="{5C4176EC-A7D2-42EA-A4C5-471C88C91D59}" destId="{2B220E02-110B-4C42-BD0B-9B8F0781C568}" srcOrd="0" destOrd="0" presId="urn:microsoft.com/office/officeart/2005/8/layout/hierarchy3"/>
    <dgm:cxn modelId="{BA5343AE-A852-4D3E-9189-39087167F66F}" type="presParOf" srcId="{5C4176EC-A7D2-42EA-A4C5-471C88C91D59}" destId="{4D6C6436-9A85-4425-B054-D56F8AE9371C}" srcOrd="1" destOrd="0" presId="urn:microsoft.com/office/officeart/2005/8/layout/hierarchy3"/>
    <dgm:cxn modelId="{828FCD67-26A3-4A86-8468-8B0851E52AA5}" type="presParOf" srcId="{245FAE81-B29B-4278-973C-C0CEDFAF2D60}" destId="{72CC6136-4A61-428E-84D8-120104D1D80E}" srcOrd="1" destOrd="0" presId="urn:microsoft.com/office/officeart/2005/8/layout/hierarchy3"/>
    <dgm:cxn modelId="{CD8E19B1-10F9-4186-9444-E2BC78C80017}" type="presParOf" srcId="{CF1BEF0E-FCA8-4CBC-ADA9-37F55DEE1788}" destId="{2E0EDE3A-679A-4B01-A764-4E20B9C6BA68}" srcOrd="1" destOrd="0" presId="urn:microsoft.com/office/officeart/2005/8/layout/hierarchy3"/>
    <dgm:cxn modelId="{2035893B-8781-4C96-A691-0C4E4B3D6B8A}" type="presParOf" srcId="{2E0EDE3A-679A-4B01-A764-4E20B9C6BA68}" destId="{A819DA4E-E2A8-49FC-BAE7-B18344C3943D}" srcOrd="0" destOrd="0" presId="urn:microsoft.com/office/officeart/2005/8/layout/hierarchy3"/>
    <dgm:cxn modelId="{80360296-02B5-4BD4-BD32-2254C05D3725}" type="presParOf" srcId="{A819DA4E-E2A8-49FC-BAE7-B18344C3943D}" destId="{F4CEEDDB-D55E-4A49-A156-D6361F356429}" srcOrd="0" destOrd="0" presId="urn:microsoft.com/office/officeart/2005/8/layout/hierarchy3"/>
    <dgm:cxn modelId="{87DFBD5B-608E-4AD1-BD7B-BFB42B4D408F}" type="presParOf" srcId="{A819DA4E-E2A8-49FC-BAE7-B18344C3943D}" destId="{81B05393-4013-4790-80D5-6AC839C77B8A}" srcOrd="1" destOrd="0" presId="urn:microsoft.com/office/officeart/2005/8/layout/hierarchy3"/>
    <dgm:cxn modelId="{9B9F9905-E04A-4BA3-8BDB-61B14133373F}" type="presParOf" srcId="{2E0EDE3A-679A-4B01-A764-4E20B9C6BA68}" destId="{6780AF4A-432B-4B77-A820-0462ED27A268}" srcOrd="1" destOrd="0" presId="urn:microsoft.com/office/officeart/2005/8/layout/hierarchy3"/>
    <dgm:cxn modelId="{51211C1B-FF35-46FC-9A1A-70A85FC089E3}" type="presParOf" srcId="{6780AF4A-432B-4B77-A820-0462ED27A268}" destId="{BD8C065A-8094-4389-A1D1-84B3F67DF5A2}" srcOrd="0" destOrd="0" presId="urn:microsoft.com/office/officeart/2005/8/layout/hierarchy3"/>
    <dgm:cxn modelId="{BEC5A5C7-AA78-4C7A-B0F7-AEA21F21696D}" type="presParOf" srcId="{6780AF4A-432B-4B77-A820-0462ED27A268}" destId="{64F46851-7B18-44AD-8FCC-461E17673FC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A4FE96-614A-455D-AAC4-9803DADD975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9F0D8FB-A6EC-4DD7-8C23-3E1FBF4AA6F7}">
      <dgm:prSet/>
      <dgm:spPr/>
      <dgm:t>
        <a:bodyPr/>
        <a:lstStyle/>
        <a:p>
          <a:r>
            <a:rPr lang="cs-CZ"/>
            <a:t>Česká jednoruční a dvouruční prstová abeceda</a:t>
          </a:r>
          <a:endParaRPr lang="en-US"/>
        </a:p>
      </dgm:t>
    </dgm:pt>
    <dgm:pt modelId="{F4309809-128C-4361-811F-98A69C258305}" type="parTrans" cxnId="{4E545267-F368-4AEC-91AD-B4B0A1C49AD2}">
      <dgm:prSet/>
      <dgm:spPr/>
      <dgm:t>
        <a:bodyPr/>
        <a:lstStyle/>
        <a:p>
          <a:endParaRPr lang="en-US"/>
        </a:p>
      </dgm:t>
    </dgm:pt>
    <dgm:pt modelId="{344931A0-8BB3-4228-AE10-9045DA22DDD5}" type="sibTrans" cxnId="{4E545267-F368-4AEC-91AD-B4B0A1C49AD2}">
      <dgm:prSet/>
      <dgm:spPr/>
      <dgm:t>
        <a:bodyPr/>
        <a:lstStyle/>
        <a:p>
          <a:endParaRPr lang="en-US"/>
        </a:p>
      </dgm:t>
    </dgm:pt>
    <dgm:pt modelId="{D96F4972-06D8-4714-8C52-50457A827AA5}">
      <dgm:prSet/>
      <dgm:spPr/>
      <dgm:t>
        <a:bodyPr/>
        <a:lstStyle/>
        <a:p>
          <a:r>
            <a:rPr lang="cs-CZ"/>
            <a:t>V českém prostředí spíše užívána dvouruční prstová abeceda</a:t>
          </a:r>
          <a:endParaRPr lang="en-US"/>
        </a:p>
      </dgm:t>
    </dgm:pt>
    <dgm:pt modelId="{14FF8C01-5B7A-47E8-B550-2DE8507FC346}" type="parTrans" cxnId="{34D68407-CE98-49DB-805E-C859861C4D85}">
      <dgm:prSet/>
      <dgm:spPr/>
      <dgm:t>
        <a:bodyPr/>
        <a:lstStyle/>
        <a:p>
          <a:endParaRPr lang="en-US"/>
        </a:p>
      </dgm:t>
    </dgm:pt>
    <dgm:pt modelId="{D787F4D2-4AA6-4488-BFAA-4DFAABBD8EA4}" type="sibTrans" cxnId="{34D68407-CE98-49DB-805E-C859861C4D85}">
      <dgm:prSet/>
      <dgm:spPr/>
      <dgm:t>
        <a:bodyPr/>
        <a:lstStyle/>
        <a:p>
          <a:endParaRPr lang="en-US"/>
        </a:p>
      </dgm:t>
    </dgm:pt>
    <dgm:pt modelId="{0464811E-EC39-48C6-8AC8-F450A65C7926}">
      <dgm:prSet/>
      <dgm:spPr/>
      <dgm:t>
        <a:bodyPr/>
        <a:lstStyle/>
        <a:p>
          <a:r>
            <a:rPr lang="cs-CZ"/>
            <a:t>Užívání prstové abecedy je v ČR zakotveno v zákoně</a:t>
          </a:r>
          <a:endParaRPr lang="en-US"/>
        </a:p>
      </dgm:t>
    </dgm:pt>
    <dgm:pt modelId="{74389199-DD6F-4149-9D17-B4CE8D2FF52E}" type="parTrans" cxnId="{F399EAA7-563B-457C-A194-874B7B3888D0}">
      <dgm:prSet/>
      <dgm:spPr/>
      <dgm:t>
        <a:bodyPr/>
        <a:lstStyle/>
        <a:p>
          <a:endParaRPr lang="en-US"/>
        </a:p>
      </dgm:t>
    </dgm:pt>
    <dgm:pt modelId="{F9EFAC53-A673-490F-A583-E8DE15B6F74D}" type="sibTrans" cxnId="{F399EAA7-563B-457C-A194-874B7B3888D0}">
      <dgm:prSet/>
      <dgm:spPr/>
      <dgm:t>
        <a:bodyPr/>
        <a:lstStyle/>
        <a:p>
          <a:endParaRPr lang="en-US"/>
        </a:p>
      </dgm:t>
    </dgm:pt>
    <dgm:pt modelId="{A213E2B4-0786-4601-A196-E3560790D5D6}" type="pres">
      <dgm:prSet presAssocID="{B8A4FE96-614A-455D-AAC4-9803DADD97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A66404-B737-40C0-8DBF-2044B884EA15}" type="pres">
      <dgm:prSet presAssocID="{E9F0D8FB-A6EC-4DD7-8C23-3E1FBF4AA6F7}" presName="hierRoot1" presStyleCnt="0"/>
      <dgm:spPr/>
    </dgm:pt>
    <dgm:pt modelId="{708D17E8-2FEC-438E-8901-3D31288582E3}" type="pres">
      <dgm:prSet presAssocID="{E9F0D8FB-A6EC-4DD7-8C23-3E1FBF4AA6F7}" presName="composite" presStyleCnt="0"/>
      <dgm:spPr/>
    </dgm:pt>
    <dgm:pt modelId="{AD23049E-EDC3-4208-894A-2A8DDE87CDE4}" type="pres">
      <dgm:prSet presAssocID="{E9F0D8FB-A6EC-4DD7-8C23-3E1FBF4AA6F7}" presName="background" presStyleLbl="node0" presStyleIdx="0" presStyleCnt="1"/>
      <dgm:spPr/>
    </dgm:pt>
    <dgm:pt modelId="{3949CC90-4FF3-466D-93D9-C469E96B0584}" type="pres">
      <dgm:prSet presAssocID="{E9F0D8FB-A6EC-4DD7-8C23-3E1FBF4AA6F7}" presName="text" presStyleLbl="fgAcc0" presStyleIdx="0" presStyleCnt="1">
        <dgm:presLayoutVars>
          <dgm:chPref val="3"/>
        </dgm:presLayoutVars>
      </dgm:prSet>
      <dgm:spPr/>
    </dgm:pt>
    <dgm:pt modelId="{E4AB3670-C653-42A5-A00C-B0B9700F62F2}" type="pres">
      <dgm:prSet presAssocID="{E9F0D8FB-A6EC-4DD7-8C23-3E1FBF4AA6F7}" presName="hierChild2" presStyleCnt="0"/>
      <dgm:spPr/>
    </dgm:pt>
    <dgm:pt modelId="{5C3C9F07-FC46-4CDD-87B8-76BA7F57C817}" type="pres">
      <dgm:prSet presAssocID="{14FF8C01-5B7A-47E8-B550-2DE8507FC346}" presName="Name10" presStyleLbl="parChTrans1D2" presStyleIdx="0" presStyleCnt="2"/>
      <dgm:spPr/>
    </dgm:pt>
    <dgm:pt modelId="{C91B40A7-3096-4E74-AAFE-3FC6E593A8AF}" type="pres">
      <dgm:prSet presAssocID="{D96F4972-06D8-4714-8C52-50457A827AA5}" presName="hierRoot2" presStyleCnt="0"/>
      <dgm:spPr/>
    </dgm:pt>
    <dgm:pt modelId="{293EA35B-53C1-4CDB-9F5E-B6C995D1F55D}" type="pres">
      <dgm:prSet presAssocID="{D96F4972-06D8-4714-8C52-50457A827AA5}" presName="composite2" presStyleCnt="0"/>
      <dgm:spPr/>
    </dgm:pt>
    <dgm:pt modelId="{E5103829-5C9E-411B-8C69-EBF3FC7D467E}" type="pres">
      <dgm:prSet presAssocID="{D96F4972-06D8-4714-8C52-50457A827AA5}" presName="background2" presStyleLbl="node2" presStyleIdx="0" presStyleCnt="2"/>
      <dgm:spPr/>
    </dgm:pt>
    <dgm:pt modelId="{8EEC5677-BEF5-4FC8-ABFE-13786D25F0DD}" type="pres">
      <dgm:prSet presAssocID="{D96F4972-06D8-4714-8C52-50457A827AA5}" presName="text2" presStyleLbl="fgAcc2" presStyleIdx="0" presStyleCnt="2">
        <dgm:presLayoutVars>
          <dgm:chPref val="3"/>
        </dgm:presLayoutVars>
      </dgm:prSet>
      <dgm:spPr/>
    </dgm:pt>
    <dgm:pt modelId="{4EA345C0-9D0B-4BAD-BECA-8B49F70ADDD0}" type="pres">
      <dgm:prSet presAssocID="{D96F4972-06D8-4714-8C52-50457A827AA5}" presName="hierChild3" presStyleCnt="0"/>
      <dgm:spPr/>
    </dgm:pt>
    <dgm:pt modelId="{5DCC44C9-9B5C-425E-8609-B958E7495C68}" type="pres">
      <dgm:prSet presAssocID="{74389199-DD6F-4149-9D17-B4CE8D2FF52E}" presName="Name10" presStyleLbl="parChTrans1D2" presStyleIdx="1" presStyleCnt="2"/>
      <dgm:spPr/>
    </dgm:pt>
    <dgm:pt modelId="{4B9B636B-B336-48E8-945E-D8C79595BB4A}" type="pres">
      <dgm:prSet presAssocID="{0464811E-EC39-48C6-8AC8-F450A65C7926}" presName="hierRoot2" presStyleCnt="0"/>
      <dgm:spPr/>
    </dgm:pt>
    <dgm:pt modelId="{9F6DABF3-9533-4262-B5FD-D7F240EC184B}" type="pres">
      <dgm:prSet presAssocID="{0464811E-EC39-48C6-8AC8-F450A65C7926}" presName="composite2" presStyleCnt="0"/>
      <dgm:spPr/>
    </dgm:pt>
    <dgm:pt modelId="{FAE9EF9A-ED80-495C-B06A-BDC33E3AB895}" type="pres">
      <dgm:prSet presAssocID="{0464811E-EC39-48C6-8AC8-F450A65C7926}" presName="background2" presStyleLbl="node2" presStyleIdx="1" presStyleCnt="2"/>
      <dgm:spPr/>
    </dgm:pt>
    <dgm:pt modelId="{EC878C3C-F260-4156-9EF3-6FD5F663B691}" type="pres">
      <dgm:prSet presAssocID="{0464811E-EC39-48C6-8AC8-F450A65C7926}" presName="text2" presStyleLbl="fgAcc2" presStyleIdx="1" presStyleCnt="2">
        <dgm:presLayoutVars>
          <dgm:chPref val="3"/>
        </dgm:presLayoutVars>
      </dgm:prSet>
      <dgm:spPr/>
    </dgm:pt>
    <dgm:pt modelId="{2CFCDFDC-E1DA-4097-BD46-FBC8C51C34B1}" type="pres">
      <dgm:prSet presAssocID="{0464811E-EC39-48C6-8AC8-F450A65C7926}" presName="hierChild3" presStyleCnt="0"/>
      <dgm:spPr/>
    </dgm:pt>
  </dgm:ptLst>
  <dgm:cxnLst>
    <dgm:cxn modelId="{34D68407-CE98-49DB-805E-C859861C4D85}" srcId="{E9F0D8FB-A6EC-4DD7-8C23-3E1FBF4AA6F7}" destId="{D96F4972-06D8-4714-8C52-50457A827AA5}" srcOrd="0" destOrd="0" parTransId="{14FF8C01-5B7A-47E8-B550-2DE8507FC346}" sibTransId="{D787F4D2-4AA6-4488-BFAA-4DFAABBD8EA4}"/>
    <dgm:cxn modelId="{28DCCC34-AEB8-4B16-B423-B2ABE3F795B6}" type="presOf" srcId="{0464811E-EC39-48C6-8AC8-F450A65C7926}" destId="{EC878C3C-F260-4156-9EF3-6FD5F663B691}" srcOrd="0" destOrd="0" presId="urn:microsoft.com/office/officeart/2005/8/layout/hierarchy1"/>
    <dgm:cxn modelId="{C23E7038-0370-47B3-8746-8F5115F65E57}" type="presOf" srcId="{14FF8C01-5B7A-47E8-B550-2DE8507FC346}" destId="{5C3C9F07-FC46-4CDD-87B8-76BA7F57C817}" srcOrd="0" destOrd="0" presId="urn:microsoft.com/office/officeart/2005/8/layout/hierarchy1"/>
    <dgm:cxn modelId="{4E545267-F368-4AEC-91AD-B4B0A1C49AD2}" srcId="{B8A4FE96-614A-455D-AAC4-9803DADD975A}" destId="{E9F0D8FB-A6EC-4DD7-8C23-3E1FBF4AA6F7}" srcOrd="0" destOrd="0" parTransId="{F4309809-128C-4361-811F-98A69C258305}" sibTransId="{344931A0-8BB3-4228-AE10-9045DA22DDD5}"/>
    <dgm:cxn modelId="{53767A51-7CF0-4488-BD06-877BAD064365}" type="presOf" srcId="{74389199-DD6F-4149-9D17-B4CE8D2FF52E}" destId="{5DCC44C9-9B5C-425E-8609-B958E7495C68}" srcOrd="0" destOrd="0" presId="urn:microsoft.com/office/officeart/2005/8/layout/hierarchy1"/>
    <dgm:cxn modelId="{A8EB135A-151E-45F3-AD65-308C2A95AA2A}" type="presOf" srcId="{E9F0D8FB-A6EC-4DD7-8C23-3E1FBF4AA6F7}" destId="{3949CC90-4FF3-466D-93D9-C469E96B0584}" srcOrd="0" destOrd="0" presId="urn:microsoft.com/office/officeart/2005/8/layout/hierarchy1"/>
    <dgm:cxn modelId="{508A0794-170B-4BA4-B361-C573172C8EF4}" type="presOf" srcId="{B8A4FE96-614A-455D-AAC4-9803DADD975A}" destId="{A213E2B4-0786-4601-A196-E3560790D5D6}" srcOrd="0" destOrd="0" presId="urn:microsoft.com/office/officeart/2005/8/layout/hierarchy1"/>
    <dgm:cxn modelId="{F399EAA7-563B-457C-A194-874B7B3888D0}" srcId="{E9F0D8FB-A6EC-4DD7-8C23-3E1FBF4AA6F7}" destId="{0464811E-EC39-48C6-8AC8-F450A65C7926}" srcOrd="1" destOrd="0" parTransId="{74389199-DD6F-4149-9D17-B4CE8D2FF52E}" sibTransId="{F9EFAC53-A673-490F-A583-E8DE15B6F74D}"/>
    <dgm:cxn modelId="{B149B0F9-8DC7-410F-A663-B7BF7C13B933}" type="presOf" srcId="{D96F4972-06D8-4714-8C52-50457A827AA5}" destId="{8EEC5677-BEF5-4FC8-ABFE-13786D25F0DD}" srcOrd="0" destOrd="0" presId="urn:microsoft.com/office/officeart/2005/8/layout/hierarchy1"/>
    <dgm:cxn modelId="{1E4E20A8-C1ED-4F09-84BF-613B825CC189}" type="presParOf" srcId="{A213E2B4-0786-4601-A196-E3560790D5D6}" destId="{9CA66404-B737-40C0-8DBF-2044B884EA15}" srcOrd="0" destOrd="0" presId="urn:microsoft.com/office/officeart/2005/8/layout/hierarchy1"/>
    <dgm:cxn modelId="{28FA1CE8-B787-4A11-BDAB-CDBE868878D2}" type="presParOf" srcId="{9CA66404-B737-40C0-8DBF-2044B884EA15}" destId="{708D17E8-2FEC-438E-8901-3D31288582E3}" srcOrd="0" destOrd="0" presId="urn:microsoft.com/office/officeart/2005/8/layout/hierarchy1"/>
    <dgm:cxn modelId="{18778600-6542-453C-B1DA-F00279FBA35D}" type="presParOf" srcId="{708D17E8-2FEC-438E-8901-3D31288582E3}" destId="{AD23049E-EDC3-4208-894A-2A8DDE87CDE4}" srcOrd="0" destOrd="0" presId="urn:microsoft.com/office/officeart/2005/8/layout/hierarchy1"/>
    <dgm:cxn modelId="{C6A948A6-EB3C-44E7-83BC-D5614D5FA791}" type="presParOf" srcId="{708D17E8-2FEC-438E-8901-3D31288582E3}" destId="{3949CC90-4FF3-466D-93D9-C469E96B0584}" srcOrd="1" destOrd="0" presId="urn:microsoft.com/office/officeart/2005/8/layout/hierarchy1"/>
    <dgm:cxn modelId="{CF05D375-B465-4B05-A21A-5EB7655EF450}" type="presParOf" srcId="{9CA66404-B737-40C0-8DBF-2044B884EA15}" destId="{E4AB3670-C653-42A5-A00C-B0B9700F62F2}" srcOrd="1" destOrd="0" presId="urn:microsoft.com/office/officeart/2005/8/layout/hierarchy1"/>
    <dgm:cxn modelId="{8D74768C-F69E-4EFF-AB0D-68CFE859CBD5}" type="presParOf" srcId="{E4AB3670-C653-42A5-A00C-B0B9700F62F2}" destId="{5C3C9F07-FC46-4CDD-87B8-76BA7F57C817}" srcOrd="0" destOrd="0" presId="urn:microsoft.com/office/officeart/2005/8/layout/hierarchy1"/>
    <dgm:cxn modelId="{414A5353-163E-4015-B752-B149C7BB1EDA}" type="presParOf" srcId="{E4AB3670-C653-42A5-A00C-B0B9700F62F2}" destId="{C91B40A7-3096-4E74-AAFE-3FC6E593A8AF}" srcOrd="1" destOrd="0" presId="urn:microsoft.com/office/officeart/2005/8/layout/hierarchy1"/>
    <dgm:cxn modelId="{CFB404CA-562E-4A93-8A4B-1B1C7E8B88E2}" type="presParOf" srcId="{C91B40A7-3096-4E74-AAFE-3FC6E593A8AF}" destId="{293EA35B-53C1-4CDB-9F5E-B6C995D1F55D}" srcOrd="0" destOrd="0" presId="urn:microsoft.com/office/officeart/2005/8/layout/hierarchy1"/>
    <dgm:cxn modelId="{98E96297-B5EC-4F1A-8A72-53CE60DBE1DE}" type="presParOf" srcId="{293EA35B-53C1-4CDB-9F5E-B6C995D1F55D}" destId="{E5103829-5C9E-411B-8C69-EBF3FC7D467E}" srcOrd="0" destOrd="0" presId="urn:microsoft.com/office/officeart/2005/8/layout/hierarchy1"/>
    <dgm:cxn modelId="{BD28F14A-BEC0-4ECB-9711-7A56D1601D1A}" type="presParOf" srcId="{293EA35B-53C1-4CDB-9F5E-B6C995D1F55D}" destId="{8EEC5677-BEF5-4FC8-ABFE-13786D25F0DD}" srcOrd="1" destOrd="0" presId="urn:microsoft.com/office/officeart/2005/8/layout/hierarchy1"/>
    <dgm:cxn modelId="{4231A157-B0AA-475E-85A5-4FF014527859}" type="presParOf" srcId="{C91B40A7-3096-4E74-AAFE-3FC6E593A8AF}" destId="{4EA345C0-9D0B-4BAD-BECA-8B49F70ADDD0}" srcOrd="1" destOrd="0" presId="urn:microsoft.com/office/officeart/2005/8/layout/hierarchy1"/>
    <dgm:cxn modelId="{E2FA681B-A3CA-4C5F-9F1A-2E90CEDB1E20}" type="presParOf" srcId="{E4AB3670-C653-42A5-A00C-B0B9700F62F2}" destId="{5DCC44C9-9B5C-425E-8609-B958E7495C68}" srcOrd="2" destOrd="0" presId="urn:microsoft.com/office/officeart/2005/8/layout/hierarchy1"/>
    <dgm:cxn modelId="{CC1F2AE9-3358-4036-AF14-B347E0596414}" type="presParOf" srcId="{E4AB3670-C653-42A5-A00C-B0B9700F62F2}" destId="{4B9B636B-B336-48E8-945E-D8C79595BB4A}" srcOrd="3" destOrd="0" presId="urn:microsoft.com/office/officeart/2005/8/layout/hierarchy1"/>
    <dgm:cxn modelId="{56820C16-6AD7-45BA-8E01-53913C095F35}" type="presParOf" srcId="{4B9B636B-B336-48E8-945E-D8C79595BB4A}" destId="{9F6DABF3-9533-4262-B5FD-D7F240EC184B}" srcOrd="0" destOrd="0" presId="urn:microsoft.com/office/officeart/2005/8/layout/hierarchy1"/>
    <dgm:cxn modelId="{0F5D67A1-E5A6-4B76-BD33-4871036ACBC1}" type="presParOf" srcId="{9F6DABF3-9533-4262-B5FD-D7F240EC184B}" destId="{FAE9EF9A-ED80-495C-B06A-BDC33E3AB895}" srcOrd="0" destOrd="0" presId="urn:microsoft.com/office/officeart/2005/8/layout/hierarchy1"/>
    <dgm:cxn modelId="{01E94FB2-2AC2-41DA-9E43-FB02E1862EFE}" type="presParOf" srcId="{9F6DABF3-9533-4262-B5FD-D7F240EC184B}" destId="{EC878C3C-F260-4156-9EF3-6FD5F663B691}" srcOrd="1" destOrd="0" presId="urn:microsoft.com/office/officeart/2005/8/layout/hierarchy1"/>
    <dgm:cxn modelId="{2FB9C841-832B-4D53-8295-C433AF1069AD}" type="presParOf" srcId="{4B9B636B-B336-48E8-945E-D8C79595BB4A}" destId="{2CFCDFDC-E1DA-4097-BD46-FBC8C51C34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168D8-B709-4F6C-9F12-6562B5A6A25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76D756-1594-4CDC-AF0E-F7DE32981CE8}">
      <dgm:prSet/>
      <dgm:spPr/>
      <dgm:t>
        <a:bodyPr/>
        <a:lstStyle/>
        <a:p>
          <a:pPr algn="ctr"/>
          <a:r>
            <a:rPr lang="cs-CZ" b="1" dirty="0"/>
            <a:t>Americká prstová abeceda</a:t>
          </a:r>
          <a:r>
            <a:rPr lang="cs-CZ" dirty="0"/>
            <a:t>:</a:t>
          </a:r>
          <a:r>
            <a:rPr lang="cs-CZ" b="1" dirty="0"/>
            <a:t> </a:t>
          </a:r>
          <a:endParaRPr lang="en-US" b="1" dirty="0"/>
        </a:p>
      </dgm:t>
    </dgm:pt>
    <dgm:pt modelId="{A1C3A607-7C1F-437B-9652-971B8FCD9C92}" type="parTrans" cxnId="{8E1B53BA-6AAA-4837-831D-9538EB880962}">
      <dgm:prSet/>
      <dgm:spPr/>
      <dgm:t>
        <a:bodyPr/>
        <a:lstStyle/>
        <a:p>
          <a:endParaRPr lang="en-US"/>
        </a:p>
      </dgm:t>
    </dgm:pt>
    <dgm:pt modelId="{D68AEABE-9FBF-4474-B4A6-FA2020CC1067}" type="sibTrans" cxnId="{8E1B53BA-6AAA-4837-831D-9538EB880962}">
      <dgm:prSet/>
      <dgm:spPr/>
      <dgm:t>
        <a:bodyPr/>
        <a:lstStyle/>
        <a:p>
          <a:endParaRPr lang="en-US"/>
        </a:p>
      </dgm:t>
    </dgm:pt>
    <dgm:pt modelId="{76F45A9C-2840-40C5-998D-3D38902BE165}">
      <dgm:prSet/>
      <dgm:spPr/>
      <dgm:t>
        <a:bodyPr/>
        <a:lstStyle/>
        <a:p>
          <a:r>
            <a:rPr lang="cs-CZ"/>
            <a:t>Celé hláskované výrazy</a:t>
          </a:r>
          <a:endParaRPr lang="en-US"/>
        </a:p>
      </dgm:t>
    </dgm:pt>
    <dgm:pt modelId="{8C3BC595-2D33-464E-B5C3-EFC28C259377}" type="parTrans" cxnId="{B942C29A-627D-4460-91AE-ECBFD273A277}">
      <dgm:prSet/>
      <dgm:spPr/>
      <dgm:t>
        <a:bodyPr/>
        <a:lstStyle/>
        <a:p>
          <a:endParaRPr lang="en-US"/>
        </a:p>
      </dgm:t>
    </dgm:pt>
    <dgm:pt modelId="{1935CD04-E534-4B4F-B928-969EAECCC4BB}" type="sibTrans" cxnId="{B942C29A-627D-4460-91AE-ECBFD273A277}">
      <dgm:prSet/>
      <dgm:spPr/>
      <dgm:t>
        <a:bodyPr/>
        <a:lstStyle/>
        <a:p>
          <a:endParaRPr lang="en-US"/>
        </a:p>
      </dgm:t>
    </dgm:pt>
    <dgm:pt modelId="{B270D834-7BB7-4709-BB17-8FD44E1302F5}">
      <dgm:prSet/>
      <dgm:spPr/>
      <dgm:t>
        <a:bodyPr/>
        <a:lstStyle/>
        <a:p>
          <a:r>
            <a:rPr lang="cs-CZ" dirty="0"/>
            <a:t>Vlastní jména osobní, místní (států, měst, oblastí)</a:t>
          </a:r>
          <a:endParaRPr lang="en-US" dirty="0"/>
        </a:p>
      </dgm:t>
    </dgm:pt>
    <dgm:pt modelId="{54E3171E-24FA-4898-8A3C-D7B2FE7AFFEA}" type="parTrans" cxnId="{A9A15589-E93D-43C3-B1DC-373F53649940}">
      <dgm:prSet/>
      <dgm:spPr/>
      <dgm:t>
        <a:bodyPr/>
        <a:lstStyle/>
        <a:p>
          <a:endParaRPr lang="en-US"/>
        </a:p>
      </dgm:t>
    </dgm:pt>
    <dgm:pt modelId="{F7F03F90-9651-4721-92F8-DAC9EEB7B241}" type="sibTrans" cxnId="{A9A15589-E93D-43C3-B1DC-373F53649940}">
      <dgm:prSet/>
      <dgm:spPr/>
      <dgm:t>
        <a:bodyPr/>
        <a:lstStyle/>
        <a:p>
          <a:endParaRPr lang="en-US"/>
        </a:p>
      </dgm:t>
    </dgm:pt>
    <dgm:pt modelId="{6CABE925-CE0D-4EFB-8FD6-CC6B96D58C8E}">
      <dgm:prSet/>
      <dgm:spPr/>
      <dgm:t>
        <a:bodyPr/>
        <a:lstStyle/>
        <a:p>
          <a:r>
            <a:rPr lang="cs-CZ" dirty="0"/>
            <a:t>Jména obchodních a výrobních společností (pravidelně např. výrobců aut),</a:t>
          </a:r>
          <a:endParaRPr lang="en-US" dirty="0"/>
        </a:p>
      </dgm:t>
    </dgm:pt>
    <dgm:pt modelId="{011DB897-25FF-4850-A93A-7B2CE98994DE}" type="parTrans" cxnId="{F1F874CE-82AA-4FA3-AD87-790F8D28BBE3}">
      <dgm:prSet/>
      <dgm:spPr/>
      <dgm:t>
        <a:bodyPr/>
        <a:lstStyle/>
        <a:p>
          <a:endParaRPr lang="en-US"/>
        </a:p>
      </dgm:t>
    </dgm:pt>
    <dgm:pt modelId="{07F9527F-F6EC-47DD-8A70-6EC842276E35}" type="sibTrans" cxnId="{F1F874CE-82AA-4FA3-AD87-790F8D28BBE3}">
      <dgm:prSet/>
      <dgm:spPr/>
      <dgm:t>
        <a:bodyPr/>
        <a:lstStyle/>
        <a:p>
          <a:endParaRPr lang="en-US"/>
        </a:p>
      </dgm:t>
    </dgm:pt>
    <dgm:pt modelId="{88B8B049-2029-45AB-B939-BC3D511BCDC7}">
      <dgm:prSet/>
      <dgm:spPr/>
      <dgm:t>
        <a:bodyPr/>
        <a:lstStyle/>
        <a:p>
          <a:r>
            <a:rPr lang="cs-CZ" dirty="0"/>
            <a:t>Nejrůznější obchodní značky, ochranné známky apod.</a:t>
          </a:r>
          <a:endParaRPr lang="en-US" dirty="0"/>
        </a:p>
      </dgm:t>
    </dgm:pt>
    <dgm:pt modelId="{CC77A7FD-36D6-43CE-9A64-FA4DC581298D}" type="parTrans" cxnId="{B0CD57AE-29C9-436D-A256-09C65093CC3C}">
      <dgm:prSet/>
      <dgm:spPr/>
      <dgm:t>
        <a:bodyPr/>
        <a:lstStyle/>
        <a:p>
          <a:endParaRPr lang="en-US"/>
        </a:p>
      </dgm:t>
    </dgm:pt>
    <dgm:pt modelId="{AB4E4CE8-AE93-4A13-8BF8-3971CD17870D}" type="sibTrans" cxnId="{B0CD57AE-29C9-436D-A256-09C65093CC3C}">
      <dgm:prSet/>
      <dgm:spPr/>
      <dgm:t>
        <a:bodyPr/>
        <a:lstStyle/>
        <a:p>
          <a:endParaRPr lang="en-US"/>
        </a:p>
      </dgm:t>
    </dgm:pt>
    <dgm:pt modelId="{3D6E81F8-9B10-422E-A482-D8EC530094D9}">
      <dgm:prSet/>
      <dgm:spPr/>
      <dgm:t>
        <a:bodyPr/>
        <a:lstStyle/>
        <a:p>
          <a:r>
            <a:rPr lang="cs-CZ"/>
            <a:t>Slova nemají znakový ekvivalent -&gt; hláskovány (</a:t>
          </a:r>
          <a:r>
            <a:rPr lang="cs-CZ" i="1"/>
            <a:t>rice</a:t>
          </a:r>
          <a:r>
            <a:rPr lang="cs-CZ"/>
            <a:t>,</a:t>
          </a:r>
          <a:r>
            <a:rPr lang="cs-CZ" i="1"/>
            <a:t>flour</a:t>
          </a:r>
          <a:r>
            <a:rPr lang="cs-CZ"/>
            <a:t>)</a:t>
          </a:r>
          <a:endParaRPr lang="en-US"/>
        </a:p>
      </dgm:t>
    </dgm:pt>
    <dgm:pt modelId="{4DF57FED-CE73-4242-89B2-FB5C0E2BD8AE}" type="parTrans" cxnId="{F2C4F4D4-A07A-4F2F-B9BE-91AD8D3C600D}">
      <dgm:prSet/>
      <dgm:spPr/>
      <dgm:t>
        <a:bodyPr/>
        <a:lstStyle/>
        <a:p>
          <a:endParaRPr lang="en-US"/>
        </a:p>
      </dgm:t>
    </dgm:pt>
    <dgm:pt modelId="{CBEB1BA6-A22C-45D7-A505-F6D9F980E61D}" type="sibTrans" cxnId="{F2C4F4D4-A07A-4F2F-B9BE-91AD8D3C600D}">
      <dgm:prSet/>
      <dgm:spPr/>
      <dgm:t>
        <a:bodyPr/>
        <a:lstStyle/>
        <a:p>
          <a:endParaRPr lang="en-US"/>
        </a:p>
      </dgm:t>
    </dgm:pt>
    <dgm:pt modelId="{E1B25845-BBB9-4F40-94DD-2FF741EF6392}">
      <dgm:prSet/>
      <dgm:spPr/>
      <dgm:t>
        <a:bodyPr/>
        <a:lstStyle/>
        <a:p>
          <a:r>
            <a:rPr lang="cs-CZ"/>
            <a:t>Zkratky</a:t>
          </a:r>
          <a:endParaRPr lang="en-US"/>
        </a:p>
      </dgm:t>
    </dgm:pt>
    <dgm:pt modelId="{8376551C-3876-44F0-B219-AB74982BA344}" type="parTrans" cxnId="{2481F314-7C20-4F21-B3DB-80391C2CBA51}">
      <dgm:prSet/>
      <dgm:spPr/>
      <dgm:t>
        <a:bodyPr/>
        <a:lstStyle/>
        <a:p>
          <a:endParaRPr lang="en-US"/>
        </a:p>
      </dgm:t>
    </dgm:pt>
    <dgm:pt modelId="{EBE20C77-26F0-4F49-9CF3-9FF5446744E2}" type="sibTrans" cxnId="{2481F314-7C20-4F21-B3DB-80391C2CBA51}">
      <dgm:prSet/>
      <dgm:spPr/>
      <dgm:t>
        <a:bodyPr/>
        <a:lstStyle/>
        <a:p>
          <a:endParaRPr lang="en-US"/>
        </a:p>
      </dgm:t>
    </dgm:pt>
    <dgm:pt modelId="{3968C422-C196-4E2F-9EA1-85740E77DB5C}">
      <dgm:prSet/>
      <dgm:spPr/>
      <dgm:t>
        <a:bodyPr/>
        <a:lstStyle/>
        <a:p>
          <a:r>
            <a:rPr lang="cs-CZ" dirty="0"/>
            <a:t>Odpovídají zkratkám mluveného jazyka (jako např. IBM)</a:t>
          </a:r>
          <a:endParaRPr lang="en-US" dirty="0"/>
        </a:p>
      </dgm:t>
    </dgm:pt>
    <dgm:pt modelId="{FBA04925-E0DF-46E4-9F65-727F8B9EAD49}" type="parTrans" cxnId="{365C5905-0FBE-4BE5-A41E-1C39293A9FCC}">
      <dgm:prSet/>
      <dgm:spPr/>
      <dgm:t>
        <a:bodyPr/>
        <a:lstStyle/>
        <a:p>
          <a:endParaRPr lang="en-US"/>
        </a:p>
      </dgm:t>
    </dgm:pt>
    <dgm:pt modelId="{1E29F267-10B7-4262-A539-3F66458A5F6A}" type="sibTrans" cxnId="{365C5905-0FBE-4BE5-A41E-1C39293A9FCC}">
      <dgm:prSet/>
      <dgm:spPr/>
      <dgm:t>
        <a:bodyPr/>
        <a:lstStyle/>
        <a:p>
          <a:endParaRPr lang="en-US"/>
        </a:p>
      </dgm:t>
    </dgm:pt>
    <dgm:pt modelId="{0A28C708-06FD-4803-BF4A-D73D0880639F}">
      <dgm:prSet/>
      <dgm:spPr/>
      <dgm:t>
        <a:bodyPr/>
        <a:lstStyle/>
        <a:p>
          <a:r>
            <a:rPr lang="cs-CZ"/>
            <a:t>Specifické pro ASL (</a:t>
          </a:r>
          <a:r>
            <a:rPr lang="cs-CZ" i="1"/>
            <a:t>post-office</a:t>
          </a:r>
          <a:r>
            <a:rPr lang="cs-CZ"/>
            <a:t> reprezentován zkratkou </a:t>
          </a:r>
          <a:r>
            <a:rPr lang="cs-CZ" i="1"/>
            <a:t>P-O</a:t>
          </a:r>
          <a:r>
            <a:rPr lang="cs-CZ"/>
            <a:t>)</a:t>
          </a:r>
          <a:endParaRPr lang="en-US"/>
        </a:p>
      </dgm:t>
    </dgm:pt>
    <dgm:pt modelId="{858EAD10-61F1-48A1-9C11-AA5740C6EE6F}" type="parTrans" cxnId="{BDDA66C5-3D65-40A2-A3E5-BEF567EB9AE6}">
      <dgm:prSet/>
      <dgm:spPr/>
      <dgm:t>
        <a:bodyPr/>
        <a:lstStyle/>
        <a:p>
          <a:endParaRPr lang="en-US"/>
        </a:p>
      </dgm:t>
    </dgm:pt>
    <dgm:pt modelId="{40FF30BC-2EE0-4049-80CE-748E85AA2B2C}" type="sibTrans" cxnId="{BDDA66C5-3D65-40A2-A3E5-BEF567EB9AE6}">
      <dgm:prSet/>
      <dgm:spPr/>
      <dgm:t>
        <a:bodyPr/>
        <a:lstStyle/>
        <a:p>
          <a:endParaRPr lang="en-US"/>
        </a:p>
      </dgm:t>
    </dgm:pt>
    <dgm:pt modelId="{438BB0FD-F771-4DEE-A58F-312745DBA743}">
      <dgm:prSet/>
      <dgm:spPr/>
      <dgm:t>
        <a:bodyPr/>
        <a:lstStyle/>
        <a:p>
          <a:r>
            <a:rPr lang="cs-CZ"/>
            <a:t>Inicializované</a:t>
          </a:r>
          <a:endParaRPr lang="en-US"/>
        </a:p>
      </dgm:t>
    </dgm:pt>
    <dgm:pt modelId="{96BDD6A4-95BE-4A48-8688-76D67E688F00}" type="parTrans" cxnId="{4C0CD855-2035-4D32-B66F-EE9CD6299500}">
      <dgm:prSet/>
      <dgm:spPr/>
      <dgm:t>
        <a:bodyPr/>
        <a:lstStyle/>
        <a:p>
          <a:endParaRPr lang="en-US"/>
        </a:p>
      </dgm:t>
    </dgm:pt>
    <dgm:pt modelId="{765A59FD-C405-48A2-840F-648E9499D52D}" type="sibTrans" cxnId="{4C0CD855-2035-4D32-B66F-EE9CD6299500}">
      <dgm:prSet/>
      <dgm:spPr/>
      <dgm:t>
        <a:bodyPr/>
        <a:lstStyle/>
        <a:p>
          <a:endParaRPr lang="en-US"/>
        </a:p>
      </dgm:t>
    </dgm:pt>
    <dgm:pt modelId="{B6305EE8-CB90-4327-8B6B-33B4A89FA3C1}">
      <dgm:prSet/>
      <dgm:spPr/>
      <dgm:t>
        <a:bodyPr/>
        <a:lstStyle/>
        <a:p>
          <a:r>
            <a:rPr lang="cs-CZ" dirty="0"/>
            <a:t>Tvar ruky odpovídá nějakému písmenu anglického slova</a:t>
          </a:r>
          <a:endParaRPr lang="en-US" dirty="0"/>
        </a:p>
      </dgm:t>
    </dgm:pt>
    <dgm:pt modelId="{6D5C7C46-E9A3-413A-9B2F-4601F5D6493A}" type="parTrans" cxnId="{FAF9A4FE-3A88-4EFF-B5E4-1E4BB3A9EA11}">
      <dgm:prSet/>
      <dgm:spPr/>
      <dgm:t>
        <a:bodyPr/>
        <a:lstStyle/>
        <a:p>
          <a:endParaRPr lang="en-US"/>
        </a:p>
      </dgm:t>
    </dgm:pt>
    <dgm:pt modelId="{3F5E6EC9-1387-4531-A175-3F965DDED7EE}" type="sibTrans" cxnId="{FAF9A4FE-3A88-4EFF-B5E4-1E4BB3A9EA11}">
      <dgm:prSet/>
      <dgm:spPr/>
      <dgm:t>
        <a:bodyPr/>
        <a:lstStyle/>
        <a:p>
          <a:endParaRPr lang="en-US"/>
        </a:p>
      </dgm:t>
    </dgm:pt>
    <dgm:pt modelId="{8DD8B2A9-7CEC-4561-8B69-166E5075813A}">
      <dgm:prSet/>
      <dgm:spPr/>
      <dgm:t>
        <a:bodyPr/>
        <a:lstStyle/>
        <a:p>
          <a:r>
            <a:rPr lang="cs-CZ" dirty="0"/>
            <a:t>Obvykle prvnímu (C = </a:t>
          </a:r>
          <a:r>
            <a:rPr lang="cs-CZ" dirty="0" err="1"/>
            <a:t>citizen</a:t>
          </a:r>
          <a:r>
            <a:rPr lang="cs-CZ" dirty="0"/>
            <a:t>, U = university)</a:t>
          </a:r>
          <a:endParaRPr lang="en-US" dirty="0"/>
        </a:p>
      </dgm:t>
    </dgm:pt>
    <dgm:pt modelId="{9D263BC3-45E9-4C8E-9E26-8B4A6BDC9814}" type="parTrans" cxnId="{026AF8E9-057F-4E24-B3E4-5C79F704D669}">
      <dgm:prSet/>
      <dgm:spPr/>
      <dgm:t>
        <a:bodyPr/>
        <a:lstStyle/>
        <a:p>
          <a:endParaRPr lang="en-US"/>
        </a:p>
      </dgm:t>
    </dgm:pt>
    <dgm:pt modelId="{9722E07F-3E5C-4DCD-B7A5-AFAC1B25B975}" type="sibTrans" cxnId="{026AF8E9-057F-4E24-B3E4-5C79F704D669}">
      <dgm:prSet/>
      <dgm:spPr/>
      <dgm:t>
        <a:bodyPr/>
        <a:lstStyle/>
        <a:p>
          <a:endParaRPr lang="en-US"/>
        </a:p>
      </dgm:t>
    </dgm:pt>
    <dgm:pt modelId="{522D3433-69D5-4399-A28E-705E4C24A078}" type="pres">
      <dgm:prSet presAssocID="{AB7168D8-B709-4F6C-9F12-6562B5A6A257}" presName="linear" presStyleCnt="0">
        <dgm:presLayoutVars>
          <dgm:dir/>
          <dgm:animLvl val="lvl"/>
          <dgm:resizeHandles val="exact"/>
        </dgm:presLayoutVars>
      </dgm:prSet>
      <dgm:spPr/>
    </dgm:pt>
    <dgm:pt modelId="{80F36499-06E4-47E8-AB9F-8BAE33161B69}" type="pres">
      <dgm:prSet presAssocID="{FB76D756-1594-4CDC-AF0E-F7DE32981CE8}" presName="parentLin" presStyleCnt="0"/>
      <dgm:spPr/>
    </dgm:pt>
    <dgm:pt modelId="{D74B6BEF-8A13-4FA4-BB92-ABDE563647F9}" type="pres">
      <dgm:prSet presAssocID="{FB76D756-1594-4CDC-AF0E-F7DE32981CE8}" presName="parentLeftMargin" presStyleLbl="node1" presStyleIdx="0" presStyleCnt="4"/>
      <dgm:spPr/>
    </dgm:pt>
    <dgm:pt modelId="{6DE30B63-D21F-4199-B86B-F28045F29296}" type="pres">
      <dgm:prSet presAssocID="{FB76D756-1594-4CDC-AF0E-F7DE32981CE8}" presName="parentText" presStyleLbl="node1" presStyleIdx="0" presStyleCnt="4" custScaleX="58634" custScaleY="112652" custLinFactX="27104" custLinFactNeighborX="100000" custLinFactNeighborY="-6554">
        <dgm:presLayoutVars>
          <dgm:chMax val="0"/>
          <dgm:bulletEnabled val="1"/>
        </dgm:presLayoutVars>
      </dgm:prSet>
      <dgm:spPr/>
    </dgm:pt>
    <dgm:pt modelId="{56460750-0E1D-4136-A28B-B447D9FE84FF}" type="pres">
      <dgm:prSet presAssocID="{FB76D756-1594-4CDC-AF0E-F7DE32981CE8}" presName="negativeSpace" presStyleCnt="0"/>
      <dgm:spPr/>
    </dgm:pt>
    <dgm:pt modelId="{733EC2E6-3EDD-4352-BF11-0853523477C5}" type="pres">
      <dgm:prSet presAssocID="{FB76D756-1594-4CDC-AF0E-F7DE32981CE8}" presName="childText" presStyleLbl="conFgAcc1" presStyleIdx="0" presStyleCnt="4">
        <dgm:presLayoutVars>
          <dgm:bulletEnabled val="1"/>
        </dgm:presLayoutVars>
      </dgm:prSet>
      <dgm:spPr/>
    </dgm:pt>
    <dgm:pt modelId="{52BFC1B9-2E0D-4B5D-992E-B86068D8EB2F}" type="pres">
      <dgm:prSet presAssocID="{D68AEABE-9FBF-4474-B4A6-FA2020CC1067}" presName="spaceBetweenRectangles" presStyleCnt="0"/>
      <dgm:spPr/>
    </dgm:pt>
    <dgm:pt modelId="{BF64E7AD-CCCA-4163-8578-29634934D2E5}" type="pres">
      <dgm:prSet presAssocID="{76F45A9C-2840-40C5-998D-3D38902BE165}" presName="parentLin" presStyleCnt="0"/>
      <dgm:spPr/>
    </dgm:pt>
    <dgm:pt modelId="{DA116884-DD4C-45E8-A1CA-2CAA8CF6DDF9}" type="pres">
      <dgm:prSet presAssocID="{76F45A9C-2840-40C5-998D-3D38902BE165}" presName="parentLeftMargin" presStyleLbl="node1" presStyleIdx="0" presStyleCnt="4"/>
      <dgm:spPr/>
    </dgm:pt>
    <dgm:pt modelId="{89ABE18F-FD49-4520-AF51-15CE9128DAD3}" type="pres">
      <dgm:prSet presAssocID="{76F45A9C-2840-40C5-998D-3D38902BE16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2A1E8F-0884-46FD-A7D8-B1264AF9F755}" type="pres">
      <dgm:prSet presAssocID="{76F45A9C-2840-40C5-998D-3D38902BE165}" presName="negativeSpace" presStyleCnt="0"/>
      <dgm:spPr/>
    </dgm:pt>
    <dgm:pt modelId="{C1722E44-07D1-4A18-A0FA-0F619BB2C093}" type="pres">
      <dgm:prSet presAssocID="{76F45A9C-2840-40C5-998D-3D38902BE165}" presName="childText" presStyleLbl="conFgAcc1" presStyleIdx="1" presStyleCnt="4">
        <dgm:presLayoutVars>
          <dgm:bulletEnabled val="1"/>
        </dgm:presLayoutVars>
      </dgm:prSet>
      <dgm:spPr/>
    </dgm:pt>
    <dgm:pt modelId="{D3B43600-5568-4E6D-93C4-221C1156078D}" type="pres">
      <dgm:prSet presAssocID="{1935CD04-E534-4B4F-B928-969EAECCC4BB}" presName="spaceBetweenRectangles" presStyleCnt="0"/>
      <dgm:spPr/>
    </dgm:pt>
    <dgm:pt modelId="{7F417DAE-B748-4BA0-92FA-A29C0AE7C851}" type="pres">
      <dgm:prSet presAssocID="{E1B25845-BBB9-4F40-94DD-2FF741EF6392}" presName="parentLin" presStyleCnt="0"/>
      <dgm:spPr/>
    </dgm:pt>
    <dgm:pt modelId="{38B6EC81-606E-4FAF-B6C4-E0E961C4713D}" type="pres">
      <dgm:prSet presAssocID="{E1B25845-BBB9-4F40-94DD-2FF741EF6392}" presName="parentLeftMargin" presStyleLbl="node1" presStyleIdx="1" presStyleCnt="4"/>
      <dgm:spPr/>
    </dgm:pt>
    <dgm:pt modelId="{EBD6FF58-9C6E-4089-926F-606288CB3512}" type="pres">
      <dgm:prSet presAssocID="{E1B25845-BBB9-4F40-94DD-2FF741EF63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C51C2DA-DC9A-4F34-8A21-8608C53557FB}" type="pres">
      <dgm:prSet presAssocID="{E1B25845-BBB9-4F40-94DD-2FF741EF6392}" presName="negativeSpace" presStyleCnt="0"/>
      <dgm:spPr/>
    </dgm:pt>
    <dgm:pt modelId="{806B0BFA-4C44-427A-841A-1599DAAF32AE}" type="pres">
      <dgm:prSet presAssocID="{E1B25845-BBB9-4F40-94DD-2FF741EF6392}" presName="childText" presStyleLbl="conFgAcc1" presStyleIdx="2" presStyleCnt="4">
        <dgm:presLayoutVars>
          <dgm:bulletEnabled val="1"/>
        </dgm:presLayoutVars>
      </dgm:prSet>
      <dgm:spPr/>
    </dgm:pt>
    <dgm:pt modelId="{3A53D467-DDB7-4B93-AD33-677CEE07C360}" type="pres">
      <dgm:prSet presAssocID="{EBE20C77-26F0-4F49-9CF3-9FF5446744E2}" presName="spaceBetweenRectangles" presStyleCnt="0"/>
      <dgm:spPr/>
    </dgm:pt>
    <dgm:pt modelId="{719C43B9-EBB1-4233-A160-74B125A9FC6A}" type="pres">
      <dgm:prSet presAssocID="{438BB0FD-F771-4DEE-A58F-312745DBA743}" presName="parentLin" presStyleCnt="0"/>
      <dgm:spPr/>
    </dgm:pt>
    <dgm:pt modelId="{7E443596-89C7-4CB3-B896-E83889117FF9}" type="pres">
      <dgm:prSet presAssocID="{438BB0FD-F771-4DEE-A58F-312745DBA743}" presName="parentLeftMargin" presStyleLbl="node1" presStyleIdx="2" presStyleCnt="4"/>
      <dgm:spPr/>
    </dgm:pt>
    <dgm:pt modelId="{BA96D09E-B7B8-4709-845B-4CF6AF58A201}" type="pres">
      <dgm:prSet presAssocID="{438BB0FD-F771-4DEE-A58F-312745DBA74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F01744B-9BD2-44B5-AA5A-D559F9A24315}" type="pres">
      <dgm:prSet presAssocID="{438BB0FD-F771-4DEE-A58F-312745DBA743}" presName="negativeSpace" presStyleCnt="0"/>
      <dgm:spPr/>
    </dgm:pt>
    <dgm:pt modelId="{EEF71E83-3499-41B3-8763-A5A13AD26EDA}" type="pres">
      <dgm:prSet presAssocID="{438BB0FD-F771-4DEE-A58F-312745DBA74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65C5905-0FBE-4BE5-A41E-1C39293A9FCC}" srcId="{E1B25845-BBB9-4F40-94DD-2FF741EF6392}" destId="{3968C422-C196-4E2F-9EA1-85740E77DB5C}" srcOrd="0" destOrd="0" parTransId="{FBA04925-E0DF-46E4-9F65-727F8B9EAD49}" sibTransId="{1E29F267-10B7-4262-A539-3F66458A5F6A}"/>
    <dgm:cxn modelId="{2481F314-7C20-4F21-B3DB-80391C2CBA51}" srcId="{AB7168D8-B709-4F6C-9F12-6562B5A6A257}" destId="{E1B25845-BBB9-4F40-94DD-2FF741EF6392}" srcOrd="2" destOrd="0" parTransId="{8376551C-3876-44F0-B219-AB74982BA344}" sibTransId="{EBE20C77-26F0-4F49-9CF3-9FF5446744E2}"/>
    <dgm:cxn modelId="{24CFC21C-1A14-42C2-8F45-57F97A5A38EE}" type="presOf" srcId="{FB76D756-1594-4CDC-AF0E-F7DE32981CE8}" destId="{6DE30B63-D21F-4199-B86B-F28045F29296}" srcOrd="1" destOrd="0" presId="urn:microsoft.com/office/officeart/2005/8/layout/list1"/>
    <dgm:cxn modelId="{CC88F329-34BB-42F0-90D9-36DC5BB82325}" type="presOf" srcId="{438BB0FD-F771-4DEE-A58F-312745DBA743}" destId="{BA96D09E-B7B8-4709-845B-4CF6AF58A201}" srcOrd="1" destOrd="0" presId="urn:microsoft.com/office/officeart/2005/8/layout/list1"/>
    <dgm:cxn modelId="{9A40EE2F-DC29-4B28-A480-C7E0E17FA676}" type="presOf" srcId="{3D6E81F8-9B10-422E-A482-D8EC530094D9}" destId="{C1722E44-07D1-4A18-A0FA-0F619BB2C093}" srcOrd="0" destOrd="3" presId="urn:microsoft.com/office/officeart/2005/8/layout/list1"/>
    <dgm:cxn modelId="{6F133E38-08AB-4276-A777-E2A12D827ACE}" type="presOf" srcId="{3968C422-C196-4E2F-9EA1-85740E77DB5C}" destId="{806B0BFA-4C44-427A-841A-1599DAAF32AE}" srcOrd="0" destOrd="0" presId="urn:microsoft.com/office/officeart/2005/8/layout/list1"/>
    <dgm:cxn modelId="{6AAA2D44-2D28-4BAF-BD9F-FE204E499208}" type="presOf" srcId="{B6305EE8-CB90-4327-8B6B-33B4A89FA3C1}" destId="{EEF71E83-3499-41B3-8763-A5A13AD26EDA}" srcOrd="0" destOrd="0" presId="urn:microsoft.com/office/officeart/2005/8/layout/list1"/>
    <dgm:cxn modelId="{3FB5896F-C088-4971-9E2E-4B498D5045A4}" type="presOf" srcId="{438BB0FD-F771-4DEE-A58F-312745DBA743}" destId="{7E443596-89C7-4CB3-B896-E83889117FF9}" srcOrd="0" destOrd="0" presId="urn:microsoft.com/office/officeart/2005/8/layout/list1"/>
    <dgm:cxn modelId="{29EA0751-5F99-45B1-BD9D-B1CE96BC3A49}" type="presOf" srcId="{0A28C708-06FD-4803-BF4A-D73D0880639F}" destId="{806B0BFA-4C44-427A-841A-1599DAAF32AE}" srcOrd="0" destOrd="1" presId="urn:microsoft.com/office/officeart/2005/8/layout/list1"/>
    <dgm:cxn modelId="{4C0CD855-2035-4D32-B66F-EE9CD6299500}" srcId="{AB7168D8-B709-4F6C-9F12-6562B5A6A257}" destId="{438BB0FD-F771-4DEE-A58F-312745DBA743}" srcOrd="3" destOrd="0" parTransId="{96BDD6A4-95BE-4A48-8688-76D67E688F00}" sibTransId="{765A59FD-C405-48A2-840F-648E9499D52D}"/>
    <dgm:cxn modelId="{B4809186-77E0-4D63-B5AB-1C86933119CA}" type="presOf" srcId="{B270D834-7BB7-4709-BB17-8FD44E1302F5}" destId="{C1722E44-07D1-4A18-A0FA-0F619BB2C093}" srcOrd="0" destOrd="0" presId="urn:microsoft.com/office/officeart/2005/8/layout/list1"/>
    <dgm:cxn modelId="{A9A15589-E93D-43C3-B1DC-373F53649940}" srcId="{76F45A9C-2840-40C5-998D-3D38902BE165}" destId="{B270D834-7BB7-4709-BB17-8FD44E1302F5}" srcOrd="0" destOrd="0" parTransId="{54E3171E-24FA-4898-8A3C-D7B2FE7AFFEA}" sibTransId="{F7F03F90-9651-4721-92F8-DAC9EEB7B241}"/>
    <dgm:cxn modelId="{AE2D7E8F-F5E7-4BDE-8445-F5F9C4004BED}" type="presOf" srcId="{88B8B049-2029-45AB-B939-BC3D511BCDC7}" destId="{C1722E44-07D1-4A18-A0FA-0F619BB2C093}" srcOrd="0" destOrd="2" presId="urn:microsoft.com/office/officeart/2005/8/layout/list1"/>
    <dgm:cxn modelId="{B942C29A-627D-4460-91AE-ECBFD273A277}" srcId="{AB7168D8-B709-4F6C-9F12-6562B5A6A257}" destId="{76F45A9C-2840-40C5-998D-3D38902BE165}" srcOrd="1" destOrd="0" parTransId="{8C3BC595-2D33-464E-B5C3-EFC28C259377}" sibTransId="{1935CD04-E534-4B4F-B928-969EAECCC4BB}"/>
    <dgm:cxn modelId="{669EA6A3-0D0C-45F1-A66C-71E59704BC2A}" type="presOf" srcId="{8DD8B2A9-7CEC-4561-8B69-166E5075813A}" destId="{EEF71E83-3499-41B3-8763-A5A13AD26EDA}" srcOrd="0" destOrd="1" presId="urn:microsoft.com/office/officeart/2005/8/layout/list1"/>
    <dgm:cxn modelId="{D46866AC-C541-4ECD-ABC5-969682C814C4}" type="presOf" srcId="{AB7168D8-B709-4F6C-9F12-6562B5A6A257}" destId="{522D3433-69D5-4399-A28E-705E4C24A078}" srcOrd="0" destOrd="0" presId="urn:microsoft.com/office/officeart/2005/8/layout/list1"/>
    <dgm:cxn modelId="{B0CD57AE-29C9-436D-A256-09C65093CC3C}" srcId="{76F45A9C-2840-40C5-998D-3D38902BE165}" destId="{88B8B049-2029-45AB-B939-BC3D511BCDC7}" srcOrd="2" destOrd="0" parTransId="{CC77A7FD-36D6-43CE-9A64-FA4DC581298D}" sibTransId="{AB4E4CE8-AE93-4A13-8BF8-3971CD17870D}"/>
    <dgm:cxn modelId="{76A1D4B3-F889-4ACF-969E-9A2E82552D69}" type="presOf" srcId="{76F45A9C-2840-40C5-998D-3D38902BE165}" destId="{DA116884-DD4C-45E8-A1CA-2CAA8CF6DDF9}" srcOrd="0" destOrd="0" presId="urn:microsoft.com/office/officeart/2005/8/layout/list1"/>
    <dgm:cxn modelId="{8E1B53BA-6AAA-4837-831D-9538EB880962}" srcId="{AB7168D8-B709-4F6C-9F12-6562B5A6A257}" destId="{FB76D756-1594-4CDC-AF0E-F7DE32981CE8}" srcOrd="0" destOrd="0" parTransId="{A1C3A607-7C1F-437B-9652-971B8FCD9C92}" sibTransId="{D68AEABE-9FBF-4474-B4A6-FA2020CC1067}"/>
    <dgm:cxn modelId="{62A341C3-F969-49AA-A435-27534D82FF71}" type="presOf" srcId="{FB76D756-1594-4CDC-AF0E-F7DE32981CE8}" destId="{D74B6BEF-8A13-4FA4-BB92-ABDE563647F9}" srcOrd="0" destOrd="0" presId="urn:microsoft.com/office/officeart/2005/8/layout/list1"/>
    <dgm:cxn modelId="{BDDA66C5-3D65-40A2-A3E5-BEF567EB9AE6}" srcId="{E1B25845-BBB9-4F40-94DD-2FF741EF6392}" destId="{0A28C708-06FD-4803-BF4A-D73D0880639F}" srcOrd="1" destOrd="0" parTransId="{858EAD10-61F1-48A1-9C11-AA5740C6EE6F}" sibTransId="{40FF30BC-2EE0-4049-80CE-748E85AA2B2C}"/>
    <dgm:cxn modelId="{F1F874CE-82AA-4FA3-AD87-790F8D28BBE3}" srcId="{76F45A9C-2840-40C5-998D-3D38902BE165}" destId="{6CABE925-CE0D-4EFB-8FD6-CC6B96D58C8E}" srcOrd="1" destOrd="0" parTransId="{011DB897-25FF-4850-A93A-7B2CE98994DE}" sibTransId="{07F9527F-F6EC-47DD-8A70-6EC842276E35}"/>
    <dgm:cxn modelId="{F2C4F4D4-A07A-4F2F-B9BE-91AD8D3C600D}" srcId="{76F45A9C-2840-40C5-998D-3D38902BE165}" destId="{3D6E81F8-9B10-422E-A482-D8EC530094D9}" srcOrd="3" destOrd="0" parTransId="{4DF57FED-CE73-4242-89B2-FB5C0E2BD8AE}" sibTransId="{CBEB1BA6-A22C-45D7-A505-F6D9F980E61D}"/>
    <dgm:cxn modelId="{B20F5FDE-1743-4D79-9E9B-DFD6ED42D191}" type="presOf" srcId="{E1B25845-BBB9-4F40-94DD-2FF741EF6392}" destId="{EBD6FF58-9C6E-4089-926F-606288CB3512}" srcOrd="1" destOrd="0" presId="urn:microsoft.com/office/officeart/2005/8/layout/list1"/>
    <dgm:cxn modelId="{EE28FAE5-757A-406F-9600-0FA0FB1D3744}" type="presOf" srcId="{76F45A9C-2840-40C5-998D-3D38902BE165}" destId="{89ABE18F-FD49-4520-AF51-15CE9128DAD3}" srcOrd="1" destOrd="0" presId="urn:microsoft.com/office/officeart/2005/8/layout/list1"/>
    <dgm:cxn modelId="{026AF8E9-057F-4E24-B3E4-5C79F704D669}" srcId="{438BB0FD-F771-4DEE-A58F-312745DBA743}" destId="{8DD8B2A9-7CEC-4561-8B69-166E5075813A}" srcOrd="1" destOrd="0" parTransId="{9D263BC3-45E9-4C8E-9E26-8B4A6BDC9814}" sibTransId="{9722E07F-3E5C-4DCD-B7A5-AFAC1B25B975}"/>
    <dgm:cxn modelId="{FA7A12F3-E300-4E9B-9A9A-4D8BC79BCA7C}" type="presOf" srcId="{6CABE925-CE0D-4EFB-8FD6-CC6B96D58C8E}" destId="{C1722E44-07D1-4A18-A0FA-0F619BB2C093}" srcOrd="0" destOrd="1" presId="urn:microsoft.com/office/officeart/2005/8/layout/list1"/>
    <dgm:cxn modelId="{ED894DF5-DE53-414F-9AB2-0974037CA5CB}" type="presOf" srcId="{E1B25845-BBB9-4F40-94DD-2FF741EF6392}" destId="{38B6EC81-606E-4FAF-B6C4-E0E961C4713D}" srcOrd="0" destOrd="0" presId="urn:microsoft.com/office/officeart/2005/8/layout/list1"/>
    <dgm:cxn modelId="{FAF9A4FE-3A88-4EFF-B5E4-1E4BB3A9EA11}" srcId="{438BB0FD-F771-4DEE-A58F-312745DBA743}" destId="{B6305EE8-CB90-4327-8B6B-33B4A89FA3C1}" srcOrd="0" destOrd="0" parTransId="{6D5C7C46-E9A3-413A-9B2F-4601F5D6493A}" sibTransId="{3F5E6EC9-1387-4531-A175-3F965DDED7EE}"/>
    <dgm:cxn modelId="{2C56BB63-BBB6-465A-AA5D-7116DBE21DC3}" type="presParOf" srcId="{522D3433-69D5-4399-A28E-705E4C24A078}" destId="{80F36499-06E4-47E8-AB9F-8BAE33161B69}" srcOrd="0" destOrd="0" presId="urn:microsoft.com/office/officeart/2005/8/layout/list1"/>
    <dgm:cxn modelId="{0C7B9964-2CED-4681-AF87-32E2CC0AC003}" type="presParOf" srcId="{80F36499-06E4-47E8-AB9F-8BAE33161B69}" destId="{D74B6BEF-8A13-4FA4-BB92-ABDE563647F9}" srcOrd="0" destOrd="0" presId="urn:microsoft.com/office/officeart/2005/8/layout/list1"/>
    <dgm:cxn modelId="{9230F696-A64E-41EC-BC9F-4AFF9D449578}" type="presParOf" srcId="{80F36499-06E4-47E8-AB9F-8BAE33161B69}" destId="{6DE30B63-D21F-4199-B86B-F28045F29296}" srcOrd="1" destOrd="0" presId="urn:microsoft.com/office/officeart/2005/8/layout/list1"/>
    <dgm:cxn modelId="{3CF34B2D-16F2-4E44-B463-236730B8E37F}" type="presParOf" srcId="{522D3433-69D5-4399-A28E-705E4C24A078}" destId="{56460750-0E1D-4136-A28B-B447D9FE84FF}" srcOrd="1" destOrd="0" presId="urn:microsoft.com/office/officeart/2005/8/layout/list1"/>
    <dgm:cxn modelId="{7126FB0E-3003-4CA7-8594-A61CB2C076A2}" type="presParOf" srcId="{522D3433-69D5-4399-A28E-705E4C24A078}" destId="{733EC2E6-3EDD-4352-BF11-0853523477C5}" srcOrd="2" destOrd="0" presId="urn:microsoft.com/office/officeart/2005/8/layout/list1"/>
    <dgm:cxn modelId="{1E787D59-F777-4CE8-A11A-60CC485C8164}" type="presParOf" srcId="{522D3433-69D5-4399-A28E-705E4C24A078}" destId="{52BFC1B9-2E0D-4B5D-992E-B86068D8EB2F}" srcOrd="3" destOrd="0" presId="urn:microsoft.com/office/officeart/2005/8/layout/list1"/>
    <dgm:cxn modelId="{5AB86843-5303-4FE4-A6B5-2383565E9887}" type="presParOf" srcId="{522D3433-69D5-4399-A28E-705E4C24A078}" destId="{BF64E7AD-CCCA-4163-8578-29634934D2E5}" srcOrd="4" destOrd="0" presId="urn:microsoft.com/office/officeart/2005/8/layout/list1"/>
    <dgm:cxn modelId="{AC8FEF3E-2B29-4BC4-B866-27DC9D62F912}" type="presParOf" srcId="{BF64E7AD-CCCA-4163-8578-29634934D2E5}" destId="{DA116884-DD4C-45E8-A1CA-2CAA8CF6DDF9}" srcOrd="0" destOrd="0" presId="urn:microsoft.com/office/officeart/2005/8/layout/list1"/>
    <dgm:cxn modelId="{AC6D586D-6298-4D97-AF3E-D5C2AABD06B2}" type="presParOf" srcId="{BF64E7AD-CCCA-4163-8578-29634934D2E5}" destId="{89ABE18F-FD49-4520-AF51-15CE9128DAD3}" srcOrd="1" destOrd="0" presId="urn:microsoft.com/office/officeart/2005/8/layout/list1"/>
    <dgm:cxn modelId="{314AC0CD-3230-48A4-B9C2-2224DDC9CC9B}" type="presParOf" srcId="{522D3433-69D5-4399-A28E-705E4C24A078}" destId="{D82A1E8F-0884-46FD-A7D8-B1264AF9F755}" srcOrd="5" destOrd="0" presId="urn:microsoft.com/office/officeart/2005/8/layout/list1"/>
    <dgm:cxn modelId="{CCBA7DD2-9CC5-48B0-9D92-FA12EB03BAB0}" type="presParOf" srcId="{522D3433-69D5-4399-A28E-705E4C24A078}" destId="{C1722E44-07D1-4A18-A0FA-0F619BB2C093}" srcOrd="6" destOrd="0" presId="urn:microsoft.com/office/officeart/2005/8/layout/list1"/>
    <dgm:cxn modelId="{04403E22-79A8-446B-8B39-60B3FAF5CB97}" type="presParOf" srcId="{522D3433-69D5-4399-A28E-705E4C24A078}" destId="{D3B43600-5568-4E6D-93C4-221C1156078D}" srcOrd="7" destOrd="0" presId="urn:microsoft.com/office/officeart/2005/8/layout/list1"/>
    <dgm:cxn modelId="{CDB4BDA9-E43A-4461-A5E2-691AC3DE8FFF}" type="presParOf" srcId="{522D3433-69D5-4399-A28E-705E4C24A078}" destId="{7F417DAE-B748-4BA0-92FA-A29C0AE7C851}" srcOrd="8" destOrd="0" presId="urn:microsoft.com/office/officeart/2005/8/layout/list1"/>
    <dgm:cxn modelId="{06AEB569-33C3-4EF1-BF13-C6CDB33397C9}" type="presParOf" srcId="{7F417DAE-B748-4BA0-92FA-A29C0AE7C851}" destId="{38B6EC81-606E-4FAF-B6C4-E0E961C4713D}" srcOrd="0" destOrd="0" presId="urn:microsoft.com/office/officeart/2005/8/layout/list1"/>
    <dgm:cxn modelId="{27CF3A88-F7B5-46B1-9649-AE1930FFC56A}" type="presParOf" srcId="{7F417DAE-B748-4BA0-92FA-A29C0AE7C851}" destId="{EBD6FF58-9C6E-4089-926F-606288CB3512}" srcOrd="1" destOrd="0" presId="urn:microsoft.com/office/officeart/2005/8/layout/list1"/>
    <dgm:cxn modelId="{1CF1E890-D1C2-497F-A419-7F637CC60968}" type="presParOf" srcId="{522D3433-69D5-4399-A28E-705E4C24A078}" destId="{7C51C2DA-DC9A-4F34-8A21-8608C53557FB}" srcOrd="9" destOrd="0" presId="urn:microsoft.com/office/officeart/2005/8/layout/list1"/>
    <dgm:cxn modelId="{EBB317D0-0FEE-4A86-A625-5B68B746F84D}" type="presParOf" srcId="{522D3433-69D5-4399-A28E-705E4C24A078}" destId="{806B0BFA-4C44-427A-841A-1599DAAF32AE}" srcOrd="10" destOrd="0" presId="urn:microsoft.com/office/officeart/2005/8/layout/list1"/>
    <dgm:cxn modelId="{87148D94-E9F0-4D9A-9A11-78EE2056F1B6}" type="presParOf" srcId="{522D3433-69D5-4399-A28E-705E4C24A078}" destId="{3A53D467-DDB7-4B93-AD33-677CEE07C360}" srcOrd="11" destOrd="0" presId="urn:microsoft.com/office/officeart/2005/8/layout/list1"/>
    <dgm:cxn modelId="{6C6E09F8-9145-4027-A429-438DA470BDBF}" type="presParOf" srcId="{522D3433-69D5-4399-A28E-705E4C24A078}" destId="{719C43B9-EBB1-4233-A160-74B125A9FC6A}" srcOrd="12" destOrd="0" presId="urn:microsoft.com/office/officeart/2005/8/layout/list1"/>
    <dgm:cxn modelId="{9C427F67-BBEC-4094-857F-2D83460CDF74}" type="presParOf" srcId="{719C43B9-EBB1-4233-A160-74B125A9FC6A}" destId="{7E443596-89C7-4CB3-B896-E83889117FF9}" srcOrd="0" destOrd="0" presId="urn:microsoft.com/office/officeart/2005/8/layout/list1"/>
    <dgm:cxn modelId="{F0D8C0F3-8E51-4993-AF22-21E6FEE6F35F}" type="presParOf" srcId="{719C43B9-EBB1-4233-A160-74B125A9FC6A}" destId="{BA96D09E-B7B8-4709-845B-4CF6AF58A201}" srcOrd="1" destOrd="0" presId="urn:microsoft.com/office/officeart/2005/8/layout/list1"/>
    <dgm:cxn modelId="{E5210FB8-2CF1-43E5-B264-2AA73381A563}" type="presParOf" srcId="{522D3433-69D5-4399-A28E-705E4C24A078}" destId="{7F01744B-9BD2-44B5-AA5A-D559F9A24315}" srcOrd="13" destOrd="0" presId="urn:microsoft.com/office/officeart/2005/8/layout/list1"/>
    <dgm:cxn modelId="{EAE4A038-87FD-4F87-9755-746FE70D0B47}" type="presParOf" srcId="{522D3433-69D5-4399-A28E-705E4C24A078}" destId="{EEF71E83-3499-41B3-8763-A5A13AD26E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10B74A-F48C-4F4C-943E-46F87D03A1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8F4D31-504B-48BD-83BC-F564775B0698}">
      <dgm:prSet/>
      <dgm:spPr/>
      <dgm:t>
        <a:bodyPr/>
        <a:lstStyle/>
        <a:p>
          <a:r>
            <a:rPr lang="cs-CZ" dirty="0"/>
            <a:t>Přenášení/zavádění nových slov z mluvené češtiny </a:t>
          </a:r>
          <a:endParaRPr lang="en-US" dirty="0"/>
        </a:p>
      </dgm:t>
    </dgm:pt>
    <dgm:pt modelId="{5476A5E9-840F-4B51-9A62-D8E9AD21882D}" type="parTrans" cxnId="{7F54D49F-29A9-4E35-B452-D473BFA4DE25}">
      <dgm:prSet/>
      <dgm:spPr/>
      <dgm:t>
        <a:bodyPr/>
        <a:lstStyle/>
        <a:p>
          <a:endParaRPr lang="en-US"/>
        </a:p>
      </dgm:t>
    </dgm:pt>
    <dgm:pt modelId="{5C9579D6-96A4-473A-829D-279484BF6181}" type="sibTrans" cxnId="{7F54D49F-29A9-4E35-B452-D473BFA4DE25}">
      <dgm:prSet/>
      <dgm:spPr/>
      <dgm:t>
        <a:bodyPr/>
        <a:lstStyle/>
        <a:p>
          <a:endParaRPr lang="en-US"/>
        </a:p>
      </dgm:t>
    </dgm:pt>
    <dgm:pt modelId="{67BA8CE2-60ED-486A-AD1F-0E7D30660259}">
      <dgm:prSet/>
      <dgm:spPr/>
      <dgm:t>
        <a:bodyPr/>
        <a:lstStyle/>
        <a:p>
          <a:r>
            <a:rPr lang="cs-CZ"/>
            <a:t>U cizích slov, vlastních jmen, odborných termínu</a:t>
          </a:r>
          <a:endParaRPr lang="en-US"/>
        </a:p>
      </dgm:t>
    </dgm:pt>
    <dgm:pt modelId="{4BD4E6CD-35E8-4D87-8E5A-52D25C0B7897}" type="parTrans" cxnId="{EE34363C-AD78-4055-A615-8B2682BD501D}">
      <dgm:prSet/>
      <dgm:spPr/>
      <dgm:t>
        <a:bodyPr/>
        <a:lstStyle/>
        <a:p>
          <a:endParaRPr lang="en-US"/>
        </a:p>
      </dgm:t>
    </dgm:pt>
    <dgm:pt modelId="{B1C4C7A1-41A8-4A08-A285-4FDC93EF50EA}" type="sibTrans" cxnId="{EE34363C-AD78-4055-A615-8B2682BD501D}">
      <dgm:prSet/>
      <dgm:spPr/>
      <dgm:t>
        <a:bodyPr/>
        <a:lstStyle/>
        <a:p>
          <a:endParaRPr lang="en-US"/>
        </a:p>
      </dgm:t>
    </dgm:pt>
    <dgm:pt modelId="{C7DA0287-BDEC-4084-BDBF-79FD33DD0F3E}">
      <dgm:prSet/>
      <dgm:spPr/>
      <dgm:t>
        <a:bodyPr/>
        <a:lstStyle/>
        <a:p>
          <a:r>
            <a:rPr lang="cs-CZ"/>
            <a:t>Vyjádření odstupu od konkrétního slova/tématu</a:t>
          </a:r>
          <a:endParaRPr lang="en-US"/>
        </a:p>
      </dgm:t>
    </dgm:pt>
    <dgm:pt modelId="{2E0564C3-D473-4882-98BE-DD7F1B81A893}" type="parTrans" cxnId="{2E3D51C7-2093-4B88-A361-914D24F02B32}">
      <dgm:prSet/>
      <dgm:spPr/>
      <dgm:t>
        <a:bodyPr/>
        <a:lstStyle/>
        <a:p>
          <a:endParaRPr lang="en-US"/>
        </a:p>
      </dgm:t>
    </dgm:pt>
    <dgm:pt modelId="{11E6CF62-92BD-47C8-B272-FCEBBB5DE9AD}" type="sibTrans" cxnId="{2E3D51C7-2093-4B88-A361-914D24F02B32}">
      <dgm:prSet/>
      <dgm:spPr/>
      <dgm:t>
        <a:bodyPr/>
        <a:lstStyle/>
        <a:p>
          <a:endParaRPr lang="en-US"/>
        </a:p>
      </dgm:t>
    </dgm:pt>
    <dgm:pt modelId="{0DA0EB59-FCBF-493F-ACCE-CB479981F6FE}">
      <dgm:prSet/>
      <dgm:spPr/>
      <dgm:t>
        <a:bodyPr/>
        <a:lstStyle/>
        <a:p>
          <a:r>
            <a:rPr lang="cs-CZ" dirty="0"/>
            <a:t>Obecně známé názvy uměleckých děl, obchodní řetězce </a:t>
          </a:r>
          <a:endParaRPr lang="en-US" dirty="0"/>
        </a:p>
      </dgm:t>
    </dgm:pt>
    <dgm:pt modelId="{E5B4C0C2-34F8-4055-803D-E9B3D7BAFEDD}" type="parTrans" cxnId="{F4820F6E-39D8-43C4-A9E4-B10BF1AB0029}">
      <dgm:prSet/>
      <dgm:spPr/>
      <dgm:t>
        <a:bodyPr/>
        <a:lstStyle/>
        <a:p>
          <a:endParaRPr lang="en-US"/>
        </a:p>
      </dgm:t>
    </dgm:pt>
    <dgm:pt modelId="{570B7135-E78F-44AE-94E1-00DF1553FD49}" type="sibTrans" cxnId="{F4820F6E-39D8-43C4-A9E4-B10BF1AB0029}">
      <dgm:prSet/>
      <dgm:spPr/>
      <dgm:t>
        <a:bodyPr/>
        <a:lstStyle/>
        <a:p>
          <a:endParaRPr lang="en-US"/>
        </a:p>
      </dgm:t>
    </dgm:pt>
    <dgm:pt modelId="{E85CBAF1-74F3-4780-9B02-1357D0679AC2}">
      <dgm:prSet/>
      <dgm:spPr/>
      <dgm:t>
        <a:bodyPr/>
        <a:lstStyle/>
        <a:p>
          <a:r>
            <a:rPr lang="cs-CZ" dirty="0"/>
            <a:t>Firemních značky, fyzikální jednotky, počítačové aj. zkratky</a:t>
          </a:r>
          <a:endParaRPr lang="en-US" dirty="0"/>
        </a:p>
      </dgm:t>
    </dgm:pt>
    <dgm:pt modelId="{2C35BC57-70B9-4018-8123-AC0FBC57DD7C}" type="parTrans" cxnId="{CB1AF9D9-6FF2-4A10-A248-47DFC4494E1E}">
      <dgm:prSet/>
      <dgm:spPr/>
      <dgm:t>
        <a:bodyPr/>
        <a:lstStyle/>
        <a:p>
          <a:endParaRPr lang="en-US"/>
        </a:p>
      </dgm:t>
    </dgm:pt>
    <dgm:pt modelId="{BF9F9CF4-50C1-4D91-ACB0-250CD86D7083}" type="sibTrans" cxnId="{CB1AF9D9-6FF2-4A10-A248-47DFC4494E1E}">
      <dgm:prSet/>
      <dgm:spPr/>
      <dgm:t>
        <a:bodyPr/>
        <a:lstStyle/>
        <a:p>
          <a:endParaRPr lang="en-US"/>
        </a:p>
      </dgm:t>
    </dgm:pt>
    <dgm:pt modelId="{9C1140D5-573F-4010-8E87-9271F43B2249}" type="pres">
      <dgm:prSet presAssocID="{0910B74A-F48C-4F4C-943E-46F87D03A166}" presName="linear" presStyleCnt="0">
        <dgm:presLayoutVars>
          <dgm:animLvl val="lvl"/>
          <dgm:resizeHandles val="exact"/>
        </dgm:presLayoutVars>
      </dgm:prSet>
      <dgm:spPr/>
    </dgm:pt>
    <dgm:pt modelId="{69C052EC-AC4C-44A4-934B-14504318D045}" type="pres">
      <dgm:prSet presAssocID="{718F4D31-504B-48BD-83BC-F564775B069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1BB1E9C-8951-41EE-AF9B-F243C2278FD6}" type="pres">
      <dgm:prSet presAssocID="{5C9579D6-96A4-473A-829D-279484BF6181}" presName="spacer" presStyleCnt="0"/>
      <dgm:spPr/>
    </dgm:pt>
    <dgm:pt modelId="{5465CEE9-F9D2-4FAD-8F84-00248132A39D}" type="pres">
      <dgm:prSet presAssocID="{67BA8CE2-60ED-486A-AD1F-0E7D3066025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ED6F30-EE71-4DEE-92FB-6FBB16D42319}" type="pres">
      <dgm:prSet presAssocID="{B1C4C7A1-41A8-4A08-A285-4FDC93EF50EA}" presName="spacer" presStyleCnt="0"/>
      <dgm:spPr/>
    </dgm:pt>
    <dgm:pt modelId="{48EAEE73-CB86-4E53-880E-76AB3E9B42AF}" type="pres">
      <dgm:prSet presAssocID="{C7DA0287-BDEC-4084-BDBF-79FD33DD0F3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8D1EB69-4D1F-40C6-AC78-49A19D2FA019}" type="pres">
      <dgm:prSet presAssocID="{11E6CF62-92BD-47C8-B272-FCEBBB5DE9AD}" presName="spacer" presStyleCnt="0"/>
      <dgm:spPr/>
    </dgm:pt>
    <dgm:pt modelId="{6CD8F00E-B381-4971-8025-E15FD3AB7BC1}" type="pres">
      <dgm:prSet presAssocID="{0DA0EB59-FCBF-493F-ACCE-CB479981F6F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73F40A4-BF69-4EF0-B485-500C61453131}" type="pres">
      <dgm:prSet presAssocID="{570B7135-E78F-44AE-94E1-00DF1553FD49}" presName="spacer" presStyleCnt="0"/>
      <dgm:spPr/>
    </dgm:pt>
    <dgm:pt modelId="{43EFB69D-53F8-4C9A-BAFD-B2529D487720}" type="pres">
      <dgm:prSet presAssocID="{E85CBAF1-74F3-4780-9B02-1357D0679AC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B827B07-06CA-41F4-8DED-6BED97045F14}" type="presOf" srcId="{C7DA0287-BDEC-4084-BDBF-79FD33DD0F3E}" destId="{48EAEE73-CB86-4E53-880E-76AB3E9B42AF}" srcOrd="0" destOrd="0" presId="urn:microsoft.com/office/officeart/2005/8/layout/vList2"/>
    <dgm:cxn modelId="{ADA1CE34-0BCB-4CC6-AF17-08A3B56F4DF3}" type="presOf" srcId="{67BA8CE2-60ED-486A-AD1F-0E7D30660259}" destId="{5465CEE9-F9D2-4FAD-8F84-00248132A39D}" srcOrd="0" destOrd="0" presId="urn:microsoft.com/office/officeart/2005/8/layout/vList2"/>
    <dgm:cxn modelId="{EE34363C-AD78-4055-A615-8B2682BD501D}" srcId="{0910B74A-F48C-4F4C-943E-46F87D03A166}" destId="{67BA8CE2-60ED-486A-AD1F-0E7D30660259}" srcOrd="1" destOrd="0" parTransId="{4BD4E6CD-35E8-4D87-8E5A-52D25C0B7897}" sibTransId="{B1C4C7A1-41A8-4A08-A285-4FDC93EF50EA}"/>
    <dgm:cxn modelId="{D3D5E26A-2AB0-4CF1-9B10-BEEC353479CB}" type="presOf" srcId="{0DA0EB59-FCBF-493F-ACCE-CB479981F6FE}" destId="{6CD8F00E-B381-4971-8025-E15FD3AB7BC1}" srcOrd="0" destOrd="0" presId="urn:microsoft.com/office/officeart/2005/8/layout/vList2"/>
    <dgm:cxn modelId="{F4820F6E-39D8-43C4-A9E4-B10BF1AB0029}" srcId="{0910B74A-F48C-4F4C-943E-46F87D03A166}" destId="{0DA0EB59-FCBF-493F-ACCE-CB479981F6FE}" srcOrd="3" destOrd="0" parTransId="{E5B4C0C2-34F8-4055-803D-E9B3D7BAFEDD}" sibTransId="{570B7135-E78F-44AE-94E1-00DF1553FD49}"/>
    <dgm:cxn modelId="{FCAD2776-44FC-434F-8913-A37992290157}" type="presOf" srcId="{E85CBAF1-74F3-4780-9B02-1357D0679AC2}" destId="{43EFB69D-53F8-4C9A-BAFD-B2529D487720}" srcOrd="0" destOrd="0" presId="urn:microsoft.com/office/officeart/2005/8/layout/vList2"/>
    <dgm:cxn modelId="{1B502789-85A7-494C-BFA7-534198D298A4}" type="presOf" srcId="{0910B74A-F48C-4F4C-943E-46F87D03A166}" destId="{9C1140D5-573F-4010-8E87-9271F43B2249}" srcOrd="0" destOrd="0" presId="urn:microsoft.com/office/officeart/2005/8/layout/vList2"/>
    <dgm:cxn modelId="{7F54D49F-29A9-4E35-B452-D473BFA4DE25}" srcId="{0910B74A-F48C-4F4C-943E-46F87D03A166}" destId="{718F4D31-504B-48BD-83BC-F564775B0698}" srcOrd="0" destOrd="0" parTransId="{5476A5E9-840F-4B51-9A62-D8E9AD21882D}" sibTransId="{5C9579D6-96A4-473A-829D-279484BF6181}"/>
    <dgm:cxn modelId="{CBD150A0-D643-4214-9FF6-68229ECB3C6B}" type="presOf" srcId="{718F4D31-504B-48BD-83BC-F564775B0698}" destId="{69C052EC-AC4C-44A4-934B-14504318D045}" srcOrd="0" destOrd="0" presId="urn:microsoft.com/office/officeart/2005/8/layout/vList2"/>
    <dgm:cxn modelId="{2E3D51C7-2093-4B88-A361-914D24F02B32}" srcId="{0910B74A-F48C-4F4C-943E-46F87D03A166}" destId="{C7DA0287-BDEC-4084-BDBF-79FD33DD0F3E}" srcOrd="2" destOrd="0" parTransId="{2E0564C3-D473-4882-98BE-DD7F1B81A893}" sibTransId="{11E6CF62-92BD-47C8-B272-FCEBBB5DE9AD}"/>
    <dgm:cxn modelId="{CB1AF9D9-6FF2-4A10-A248-47DFC4494E1E}" srcId="{0910B74A-F48C-4F4C-943E-46F87D03A166}" destId="{E85CBAF1-74F3-4780-9B02-1357D0679AC2}" srcOrd="4" destOrd="0" parTransId="{2C35BC57-70B9-4018-8123-AC0FBC57DD7C}" sibTransId="{BF9F9CF4-50C1-4D91-ACB0-250CD86D7083}"/>
    <dgm:cxn modelId="{2023B8EF-BEF7-4A55-A4B7-3E0D7AD206F1}" type="presParOf" srcId="{9C1140D5-573F-4010-8E87-9271F43B2249}" destId="{69C052EC-AC4C-44A4-934B-14504318D045}" srcOrd="0" destOrd="0" presId="urn:microsoft.com/office/officeart/2005/8/layout/vList2"/>
    <dgm:cxn modelId="{BA509852-760F-4381-AA18-6C7460AD67BF}" type="presParOf" srcId="{9C1140D5-573F-4010-8E87-9271F43B2249}" destId="{A1BB1E9C-8951-41EE-AF9B-F243C2278FD6}" srcOrd="1" destOrd="0" presId="urn:microsoft.com/office/officeart/2005/8/layout/vList2"/>
    <dgm:cxn modelId="{E28F9C1C-2D39-4B8E-BAFA-D9E4B896FB86}" type="presParOf" srcId="{9C1140D5-573F-4010-8E87-9271F43B2249}" destId="{5465CEE9-F9D2-4FAD-8F84-00248132A39D}" srcOrd="2" destOrd="0" presId="urn:microsoft.com/office/officeart/2005/8/layout/vList2"/>
    <dgm:cxn modelId="{B7ED6036-363A-448F-8D24-68E8AD40384F}" type="presParOf" srcId="{9C1140D5-573F-4010-8E87-9271F43B2249}" destId="{90ED6F30-EE71-4DEE-92FB-6FBB16D42319}" srcOrd="3" destOrd="0" presId="urn:microsoft.com/office/officeart/2005/8/layout/vList2"/>
    <dgm:cxn modelId="{4A955A2E-405A-4AC7-BF85-8CAEA9D4A5C7}" type="presParOf" srcId="{9C1140D5-573F-4010-8E87-9271F43B2249}" destId="{48EAEE73-CB86-4E53-880E-76AB3E9B42AF}" srcOrd="4" destOrd="0" presId="urn:microsoft.com/office/officeart/2005/8/layout/vList2"/>
    <dgm:cxn modelId="{1AF41ACA-BF7B-40DC-AD3E-59C0F9F68855}" type="presParOf" srcId="{9C1140D5-573F-4010-8E87-9271F43B2249}" destId="{F8D1EB69-4D1F-40C6-AC78-49A19D2FA019}" srcOrd="5" destOrd="0" presId="urn:microsoft.com/office/officeart/2005/8/layout/vList2"/>
    <dgm:cxn modelId="{D814E327-8957-4A9C-90BA-5CBA48FBACDF}" type="presParOf" srcId="{9C1140D5-573F-4010-8E87-9271F43B2249}" destId="{6CD8F00E-B381-4971-8025-E15FD3AB7BC1}" srcOrd="6" destOrd="0" presId="urn:microsoft.com/office/officeart/2005/8/layout/vList2"/>
    <dgm:cxn modelId="{A7B6B015-1CD9-493F-962A-7EE13C1F6F51}" type="presParOf" srcId="{9C1140D5-573F-4010-8E87-9271F43B2249}" destId="{A73F40A4-BF69-4EF0-B485-500C61453131}" srcOrd="7" destOrd="0" presId="urn:microsoft.com/office/officeart/2005/8/layout/vList2"/>
    <dgm:cxn modelId="{E12E66B3-79F5-436C-A673-2F6401116BF5}" type="presParOf" srcId="{9C1140D5-573F-4010-8E87-9271F43B2249}" destId="{43EFB69D-53F8-4C9A-BAFD-B2529D4877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E5191B-D577-4D30-8C69-D4A3B351358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F94CBD-D977-4C4D-B2DB-53F5719147AD}">
      <dgm:prSet/>
      <dgm:spPr/>
      <dgm:t>
        <a:bodyPr/>
        <a:lstStyle/>
        <a:p>
          <a:r>
            <a:rPr lang="cs-CZ"/>
            <a:t>Americký znakový jazyk</a:t>
          </a:r>
          <a:endParaRPr lang="en-US"/>
        </a:p>
      </dgm:t>
    </dgm:pt>
    <dgm:pt modelId="{FA11051A-E1E2-43F8-A656-80F7C3E483E8}" type="parTrans" cxnId="{46AEF42C-5402-4CFC-B9D8-ADFF452D9443}">
      <dgm:prSet/>
      <dgm:spPr/>
      <dgm:t>
        <a:bodyPr/>
        <a:lstStyle/>
        <a:p>
          <a:endParaRPr lang="en-US"/>
        </a:p>
      </dgm:t>
    </dgm:pt>
    <dgm:pt modelId="{C7E1B196-4891-4367-ABAB-1898DBE7EC39}" type="sibTrans" cxnId="{46AEF42C-5402-4CFC-B9D8-ADFF452D9443}">
      <dgm:prSet/>
      <dgm:spPr/>
      <dgm:t>
        <a:bodyPr/>
        <a:lstStyle/>
        <a:p>
          <a:endParaRPr lang="en-US"/>
        </a:p>
      </dgm:t>
    </dgm:pt>
    <dgm:pt modelId="{C7158F0B-4BA6-4193-9B2A-EC64B13A7E09}">
      <dgm:prSet/>
      <dgm:spPr/>
      <dgm:t>
        <a:bodyPr/>
        <a:lstStyle/>
        <a:p>
          <a:r>
            <a:rPr lang="cs-CZ" dirty="0"/>
            <a:t>zřetězování nebo </a:t>
          </a:r>
          <a:r>
            <a:rPr lang="cs-CZ" dirty="0" err="1"/>
            <a:t>sendvičování</a:t>
          </a:r>
          <a:r>
            <a:rPr lang="cs-CZ" dirty="0"/>
            <a:t> = hláskovaný výraz se spojuje se znakem, který má podobný nebo blízký význam</a:t>
          </a:r>
          <a:endParaRPr lang="en-US" dirty="0"/>
        </a:p>
      </dgm:t>
    </dgm:pt>
    <dgm:pt modelId="{2BA13043-AA87-43DD-977E-1C91110CAD43}" type="parTrans" cxnId="{1B97A11E-9D5B-4436-820C-BE5DF320931C}">
      <dgm:prSet/>
      <dgm:spPr/>
      <dgm:t>
        <a:bodyPr/>
        <a:lstStyle/>
        <a:p>
          <a:endParaRPr lang="en-US"/>
        </a:p>
      </dgm:t>
    </dgm:pt>
    <dgm:pt modelId="{16E6F9C4-3907-4AD9-9C74-01E035B3ED1A}" type="sibTrans" cxnId="{1B97A11E-9D5B-4436-820C-BE5DF320931C}">
      <dgm:prSet/>
      <dgm:spPr/>
      <dgm:t>
        <a:bodyPr/>
        <a:lstStyle/>
        <a:p>
          <a:endParaRPr lang="en-US"/>
        </a:p>
      </dgm:t>
    </dgm:pt>
    <dgm:pt modelId="{0A30B36A-1188-44E8-B1B9-146BB1605936}">
      <dgm:prSet/>
      <dgm:spPr/>
      <dgm:t>
        <a:bodyPr/>
        <a:lstStyle/>
        <a:p>
          <a:r>
            <a:rPr lang="cs-CZ"/>
            <a:t>Český znakový jazyk</a:t>
          </a:r>
          <a:endParaRPr lang="en-US"/>
        </a:p>
      </dgm:t>
    </dgm:pt>
    <dgm:pt modelId="{12F0B90A-28A0-48CA-A2DF-A30991680C9D}" type="parTrans" cxnId="{6B1ECD2D-61DC-45B9-BE34-7CF2C370C4A9}">
      <dgm:prSet/>
      <dgm:spPr/>
      <dgm:t>
        <a:bodyPr/>
        <a:lstStyle/>
        <a:p>
          <a:endParaRPr lang="en-US"/>
        </a:p>
      </dgm:t>
    </dgm:pt>
    <dgm:pt modelId="{EB8A7DA2-47D8-4D81-91F2-CE92FAFF83A8}" type="sibTrans" cxnId="{6B1ECD2D-61DC-45B9-BE34-7CF2C370C4A9}">
      <dgm:prSet/>
      <dgm:spPr/>
      <dgm:t>
        <a:bodyPr/>
        <a:lstStyle/>
        <a:p>
          <a:endParaRPr lang="en-US"/>
        </a:p>
      </dgm:t>
    </dgm:pt>
    <dgm:pt modelId="{158D2F17-B45B-4156-8EEC-821F9578E73D}">
      <dgm:prSet/>
      <dgm:spPr/>
      <dgm:t>
        <a:bodyPr/>
        <a:lstStyle/>
        <a:p>
          <a:r>
            <a:rPr lang="cs-CZ"/>
            <a:t>Zřetězování – ve specifických situacích: interkulturní komunikace, tlumočení, učební komunikace – situace kdy jde o to, co se sděluje</a:t>
          </a:r>
          <a:endParaRPr lang="en-US"/>
        </a:p>
      </dgm:t>
    </dgm:pt>
    <dgm:pt modelId="{CEFBE981-1B9C-4C9E-A0B7-C57F1EC0A2C6}" type="parTrans" cxnId="{ADE75910-48AF-4404-B00B-9E6EA7D50F73}">
      <dgm:prSet/>
      <dgm:spPr/>
      <dgm:t>
        <a:bodyPr/>
        <a:lstStyle/>
        <a:p>
          <a:endParaRPr lang="en-US"/>
        </a:p>
      </dgm:t>
    </dgm:pt>
    <dgm:pt modelId="{6884AA81-2A85-42EA-8539-57551BD7A9A3}" type="sibTrans" cxnId="{ADE75910-48AF-4404-B00B-9E6EA7D50F73}">
      <dgm:prSet/>
      <dgm:spPr/>
      <dgm:t>
        <a:bodyPr/>
        <a:lstStyle/>
        <a:p>
          <a:endParaRPr lang="en-US"/>
        </a:p>
      </dgm:t>
    </dgm:pt>
    <dgm:pt modelId="{13FF3346-DCEF-45D3-90E1-F69399FA89D6}">
      <dgm:prSet/>
      <dgm:spPr/>
      <dgm:t>
        <a:bodyPr/>
        <a:lstStyle/>
        <a:p>
          <a:r>
            <a:rPr lang="cs-CZ"/>
            <a:t>U lékaře, ve škole, neologismus, archaismus</a:t>
          </a:r>
          <a:endParaRPr lang="en-US"/>
        </a:p>
      </dgm:t>
    </dgm:pt>
    <dgm:pt modelId="{737DCBDC-2AB4-4304-B295-C0C89667920B}" type="parTrans" cxnId="{2C348DD3-C255-424C-BADB-863712622C6B}">
      <dgm:prSet/>
      <dgm:spPr/>
      <dgm:t>
        <a:bodyPr/>
        <a:lstStyle/>
        <a:p>
          <a:endParaRPr lang="en-US"/>
        </a:p>
      </dgm:t>
    </dgm:pt>
    <dgm:pt modelId="{DDDEA984-D23F-417D-93B4-EC60939843EF}" type="sibTrans" cxnId="{2C348DD3-C255-424C-BADB-863712622C6B}">
      <dgm:prSet/>
      <dgm:spPr/>
      <dgm:t>
        <a:bodyPr/>
        <a:lstStyle/>
        <a:p>
          <a:endParaRPr lang="en-US"/>
        </a:p>
      </dgm:t>
    </dgm:pt>
    <dgm:pt modelId="{A4B437A7-F4F3-48BA-81A0-DEAB3076C84A}">
      <dgm:prSet/>
      <dgm:spPr/>
      <dgm:t>
        <a:bodyPr/>
        <a:lstStyle/>
        <a:p>
          <a:r>
            <a:rPr lang="cs-CZ"/>
            <a:t>Zank je vyhláskován na žačátku komunikace, dále se užívá pouze znak</a:t>
          </a:r>
          <a:endParaRPr lang="en-US"/>
        </a:p>
      </dgm:t>
    </dgm:pt>
    <dgm:pt modelId="{444A518D-3E76-474E-84A4-A7BA7758ACE1}" type="parTrans" cxnId="{AC501C19-FE4B-4C28-B880-9DFDBB1DB400}">
      <dgm:prSet/>
      <dgm:spPr/>
      <dgm:t>
        <a:bodyPr/>
        <a:lstStyle/>
        <a:p>
          <a:endParaRPr lang="en-US"/>
        </a:p>
      </dgm:t>
    </dgm:pt>
    <dgm:pt modelId="{7CFBA9E4-2E9F-4C9E-A191-1B5136B3D233}" type="sibTrans" cxnId="{AC501C19-FE4B-4C28-B880-9DFDBB1DB400}">
      <dgm:prSet/>
      <dgm:spPr/>
      <dgm:t>
        <a:bodyPr/>
        <a:lstStyle/>
        <a:p>
          <a:endParaRPr lang="en-US"/>
        </a:p>
      </dgm:t>
    </dgm:pt>
    <dgm:pt modelId="{0CADE98A-EA5E-4CA8-AC6E-0D67ACEAE06C}">
      <dgm:prSet/>
      <dgm:spPr/>
      <dgm:t>
        <a:bodyPr/>
        <a:lstStyle/>
        <a:p>
          <a:r>
            <a:rPr lang="cs-CZ"/>
            <a:t>Kdy jeden z účastníků komunikace nezná potřebný znak </a:t>
          </a:r>
          <a:endParaRPr lang="en-US"/>
        </a:p>
      </dgm:t>
    </dgm:pt>
    <dgm:pt modelId="{1291504D-6528-41ED-87D7-CF9AF0210A44}" type="parTrans" cxnId="{D56BE316-3495-4985-9210-FA808B584D44}">
      <dgm:prSet/>
      <dgm:spPr/>
      <dgm:t>
        <a:bodyPr/>
        <a:lstStyle/>
        <a:p>
          <a:endParaRPr lang="en-US"/>
        </a:p>
      </dgm:t>
    </dgm:pt>
    <dgm:pt modelId="{355266AD-0E6A-4909-8F93-44DCDEF943E2}" type="sibTrans" cxnId="{D56BE316-3495-4985-9210-FA808B584D44}">
      <dgm:prSet/>
      <dgm:spPr/>
      <dgm:t>
        <a:bodyPr/>
        <a:lstStyle/>
        <a:p>
          <a:endParaRPr lang="en-US"/>
        </a:p>
      </dgm:t>
    </dgm:pt>
    <dgm:pt modelId="{23CC8E46-0DAC-4C6D-AE46-85DF1A87F8AE}" type="pres">
      <dgm:prSet presAssocID="{BAE5191B-D577-4D30-8C69-D4A3B351358E}" presName="Name0" presStyleCnt="0">
        <dgm:presLayoutVars>
          <dgm:dir/>
          <dgm:animLvl val="lvl"/>
          <dgm:resizeHandles val="exact"/>
        </dgm:presLayoutVars>
      </dgm:prSet>
      <dgm:spPr/>
    </dgm:pt>
    <dgm:pt modelId="{8551A91E-6EF3-4EBA-A3BF-EE184848E4F4}" type="pres">
      <dgm:prSet presAssocID="{B1F94CBD-D977-4C4D-B2DB-53F5719147AD}" presName="linNode" presStyleCnt="0"/>
      <dgm:spPr/>
    </dgm:pt>
    <dgm:pt modelId="{67CE6BC2-AA36-4DF5-A109-85E4D5110806}" type="pres">
      <dgm:prSet presAssocID="{B1F94CBD-D977-4C4D-B2DB-53F5719147AD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A36AF57-612B-4291-943A-B9EF33233B8F}" type="pres">
      <dgm:prSet presAssocID="{B1F94CBD-D977-4C4D-B2DB-53F5719147AD}" presName="descendantText" presStyleLbl="alignAccFollowNode1" presStyleIdx="0" presStyleCnt="2">
        <dgm:presLayoutVars>
          <dgm:bulletEnabled val="1"/>
        </dgm:presLayoutVars>
      </dgm:prSet>
      <dgm:spPr/>
    </dgm:pt>
    <dgm:pt modelId="{BBE6AB2B-FD5D-4CBB-9813-0B68C48DAC2C}" type="pres">
      <dgm:prSet presAssocID="{C7E1B196-4891-4367-ABAB-1898DBE7EC39}" presName="sp" presStyleCnt="0"/>
      <dgm:spPr/>
    </dgm:pt>
    <dgm:pt modelId="{F0DB3E04-B5D9-4E5F-9642-05A5583452E7}" type="pres">
      <dgm:prSet presAssocID="{0A30B36A-1188-44E8-B1B9-146BB1605936}" presName="linNode" presStyleCnt="0"/>
      <dgm:spPr/>
    </dgm:pt>
    <dgm:pt modelId="{0BEE02FA-07F3-4746-8081-9543B87791DE}" type="pres">
      <dgm:prSet presAssocID="{0A30B36A-1188-44E8-B1B9-146BB160593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470A577-8384-49D4-BA50-57ED9D37160E}" type="pres">
      <dgm:prSet presAssocID="{0A30B36A-1188-44E8-B1B9-146BB160593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DE75910-48AF-4404-B00B-9E6EA7D50F73}" srcId="{0A30B36A-1188-44E8-B1B9-146BB1605936}" destId="{158D2F17-B45B-4156-8EEC-821F9578E73D}" srcOrd="0" destOrd="0" parTransId="{CEFBE981-1B9C-4C9E-A0B7-C57F1EC0A2C6}" sibTransId="{6884AA81-2A85-42EA-8539-57551BD7A9A3}"/>
    <dgm:cxn modelId="{D56BE316-3495-4985-9210-FA808B584D44}" srcId="{0A30B36A-1188-44E8-B1B9-146BB1605936}" destId="{0CADE98A-EA5E-4CA8-AC6E-0D67ACEAE06C}" srcOrd="3" destOrd="0" parTransId="{1291504D-6528-41ED-87D7-CF9AF0210A44}" sibTransId="{355266AD-0E6A-4909-8F93-44DCDEF943E2}"/>
    <dgm:cxn modelId="{AC501C19-FE4B-4C28-B880-9DFDBB1DB400}" srcId="{0A30B36A-1188-44E8-B1B9-146BB1605936}" destId="{A4B437A7-F4F3-48BA-81A0-DEAB3076C84A}" srcOrd="2" destOrd="0" parTransId="{444A518D-3E76-474E-84A4-A7BA7758ACE1}" sibTransId="{7CFBA9E4-2E9F-4C9E-A191-1B5136B3D233}"/>
    <dgm:cxn modelId="{1B97A11E-9D5B-4436-820C-BE5DF320931C}" srcId="{B1F94CBD-D977-4C4D-B2DB-53F5719147AD}" destId="{C7158F0B-4BA6-4193-9B2A-EC64B13A7E09}" srcOrd="0" destOrd="0" parTransId="{2BA13043-AA87-43DD-977E-1C91110CAD43}" sibTransId="{16E6F9C4-3907-4AD9-9C74-01E035B3ED1A}"/>
    <dgm:cxn modelId="{51A5F122-B578-4644-BCBF-46CACB38FFEB}" type="presOf" srcId="{0CADE98A-EA5E-4CA8-AC6E-0D67ACEAE06C}" destId="{D470A577-8384-49D4-BA50-57ED9D37160E}" srcOrd="0" destOrd="3" presId="urn:microsoft.com/office/officeart/2005/8/layout/vList5"/>
    <dgm:cxn modelId="{46AEF42C-5402-4CFC-B9D8-ADFF452D9443}" srcId="{BAE5191B-D577-4D30-8C69-D4A3B351358E}" destId="{B1F94CBD-D977-4C4D-B2DB-53F5719147AD}" srcOrd="0" destOrd="0" parTransId="{FA11051A-E1E2-43F8-A656-80F7C3E483E8}" sibTransId="{C7E1B196-4891-4367-ABAB-1898DBE7EC39}"/>
    <dgm:cxn modelId="{6B1ECD2D-61DC-45B9-BE34-7CF2C370C4A9}" srcId="{BAE5191B-D577-4D30-8C69-D4A3B351358E}" destId="{0A30B36A-1188-44E8-B1B9-146BB1605936}" srcOrd="1" destOrd="0" parTransId="{12F0B90A-28A0-48CA-A2DF-A30991680C9D}" sibTransId="{EB8A7DA2-47D8-4D81-91F2-CE92FAFF83A8}"/>
    <dgm:cxn modelId="{239EBC35-1A68-4474-B794-EAA56FFAA790}" type="presOf" srcId="{0A30B36A-1188-44E8-B1B9-146BB1605936}" destId="{0BEE02FA-07F3-4746-8081-9543B87791DE}" srcOrd="0" destOrd="0" presId="urn:microsoft.com/office/officeart/2005/8/layout/vList5"/>
    <dgm:cxn modelId="{D556BD5B-6657-465C-83EF-4B0C6D97D292}" type="presOf" srcId="{BAE5191B-D577-4D30-8C69-D4A3B351358E}" destId="{23CC8E46-0DAC-4C6D-AE46-85DF1A87F8AE}" srcOrd="0" destOrd="0" presId="urn:microsoft.com/office/officeart/2005/8/layout/vList5"/>
    <dgm:cxn modelId="{970F3E4A-E879-46AC-B2E3-ECD0C64CD0E0}" type="presOf" srcId="{13FF3346-DCEF-45D3-90E1-F69399FA89D6}" destId="{D470A577-8384-49D4-BA50-57ED9D37160E}" srcOrd="0" destOrd="1" presId="urn:microsoft.com/office/officeart/2005/8/layout/vList5"/>
    <dgm:cxn modelId="{E36EC759-D5D4-4A1D-A394-B44B25A7B59B}" type="presOf" srcId="{A4B437A7-F4F3-48BA-81A0-DEAB3076C84A}" destId="{D470A577-8384-49D4-BA50-57ED9D37160E}" srcOrd="0" destOrd="2" presId="urn:microsoft.com/office/officeart/2005/8/layout/vList5"/>
    <dgm:cxn modelId="{5F5824A6-0310-4451-87FB-D19439BBB19F}" type="presOf" srcId="{B1F94CBD-D977-4C4D-B2DB-53F5719147AD}" destId="{67CE6BC2-AA36-4DF5-A109-85E4D5110806}" srcOrd="0" destOrd="0" presId="urn:microsoft.com/office/officeart/2005/8/layout/vList5"/>
    <dgm:cxn modelId="{1BB0FDC4-3925-43E8-ABFD-747E456EA4C1}" type="presOf" srcId="{158D2F17-B45B-4156-8EEC-821F9578E73D}" destId="{D470A577-8384-49D4-BA50-57ED9D37160E}" srcOrd="0" destOrd="0" presId="urn:microsoft.com/office/officeart/2005/8/layout/vList5"/>
    <dgm:cxn modelId="{2C348DD3-C255-424C-BADB-863712622C6B}" srcId="{0A30B36A-1188-44E8-B1B9-146BB1605936}" destId="{13FF3346-DCEF-45D3-90E1-F69399FA89D6}" srcOrd="1" destOrd="0" parTransId="{737DCBDC-2AB4-4304-B295-C0C89667920B}" sibTransId="{DDDEA984-D23F-417D-93B4-EC60939843EF}"/>
    <dgm:cxn modelId="{8D2161DB-D67A-4EA0-BC33-573755346347}" type="presOf" srcId="{C7158F0B-4BA6-4193-9B2A-EC64B13A7E09}" destId="{8A36AF57-612B-4291-943A-B9EF33233B8F}" srcOrd="0" destOrd="0" presId="urn:microsoft.com/office/officeart/2005/8/layout/vList5"/>
    <dgm:cxn modelId="{AC522A57-4996-44C7-A64E-F4D893FF4D8A}" type="presParOf" srcId="{23CC8E46-0DAC-4C6D-AE46-85DF1A87F8AE}" destId="{8551A91E-6EF3-4EBA-A3BF-EE184848E4F4}" srcOrd="0" destOrd="0" presId="urn:microsoft.com/office/officeart/2005/8/layout/vList5"/>
    <dgm:cxn modelId="{C24D30CD-061C-4719-B15C-E202B94634E7}" type="presParOf" srcId="{8551A91E-6EF3-4EBA-A3BF-EE184848E4F4}" destId="{67CE6BC2-AA36-4DF5-A109-85E4D5110806}" srcOrd="0" destOrd="0" presId="urn:microsoft.com/office/officeart/2005/8/layout/vList5"/>
    <dgm:cxn modelId="{B8DAAC76-FB29-4D54-BD3E-EAABEB43CD64}" type="presParOf" srcId="{8551A91E-6EF3-4EBA-A3BF-EE184848E4F4}" destId="{8A36AF57-612B-4291-943A-B9EF33233B8F}" srcOrd="1" destOrd="0" presId="urn:microsoft.com/office/officeart/2005/8/layout/vList5"/>
    <dgm:cxn modelId="{60ACC855-1D62-479D-9345-162924808DCE}" type="presParOf" srcId="{23CC8E46-0DAC-4C6D-AE46-85DF1A87F8AE}" destId="{BBE6AB2B-FD5D-4CBB-9813-0B68C48DAC2C}" srcOrd="1" destOrd="0" presId="urn:microsoft.com/office/officeart/2005/8/layout/vList5"/>
    <dgm:cxn modelId="{9C91C2B2-A30C-48F9-B289-191BE247F588}" type="presParOf" srcId="{23CC8E46-0DAC-4C6D-AE46-85DF1A87F8AE}" destId="{F0DB3E04-B5D9-4E5F-9642-05A5583452E7}" srcOrd="2" destOrd="0" presId="urn:microsoft.com/office/officeart/2005/8/layout/vList5"/>
    <dgm:cxn modelId="{DED23C40-927B-4A63-B5FD-EE570539527C}" type="presParOf" srcId="{F0DB3E04-B5D9-4E5F-9642-05A5583452E7}" destId="{0BEE02FA-07F3-4746-8081-9543B87791DE}" srcOrd="0" destOrd="0" presId="urn:microsoft.com/office/officeart/2005/8/layout/vList5"/>
    <dgm:cxn modelId="{8F841254-32D1-4D12-892C-84C59DDB8A91}" type="presParOf" srcId="{F0DB3E04-B5D9-4E5F-9642-05A5583452E7}" destId="{D470A577-8384-49D4-BA50-57ED9D3716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D4089-91AF-426F-A579-2F5474276F0E}">
      <dsp:nvSpPr>
        <dsp:cNvPr id="0" name=""/>
        <dsp:cNvSpPr/>
      </dsp:nvSpPr>
      <dsp:spPr>
        <a:xfrm>
          <a:off x="0" y="0"/>
          <a:ext cx="5176202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Změna postojů k jazyku, hluchotě, neslyšícím </a:t>
          </a:r>
          <a:endParaRPr lang="en-US" sz="2500" kern="1200"/>
        </a:p>
      </dsp:txBody>
      <dsp:txXfrm>
        <a:off x="48961" y="48961"/>
        <a:ext cx="3372374" cy="1573715"/>
      </dsp:txXfrm>
    </dsp:sp>
    <dsp:sp modelId="{90AB1267-1829-4210-B31C-D9C5E895BCF7}">
      <dsp:nvSpPr>
        <dsp:cNvPr id="0" name=""/>
        <dsp:cNvSpPr/>
      </dsp:nvSpPr>
      <dsp:spPr>
        <a:xfrm>
          <a:off x="456723" y="1950243"/>
          <a:ext cx="5176202" cy="1671637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Změny probíhají jak v komunitě neslyšících, tak ve společnosti slyšících</a:t>
          </a:r>
          <a:endParaRPr lang="en-US" sz="2500" kern="1200"/>
        </a:p>
      </dsp:txBody>
      <dsp:txXfrm>
        <a:off x="505684" y="1999204"/>
        <a:ext cx="3534992" cy="1573715"/>
      </dsp:txXfrm>
    </dsp:sp>
    <dsp:sp modelId="{B73943CF-274B-4955-A163-28830B86CE79}">
      <dsp:nvSpPr>
        <dsp:cNvPr id="0" name=""/>
        <dsp:cNvSpPr/>
      </dsp:nvSpPr>
      <dsp:spPr>
        <a:xfrm>
          <a:off x="913447" y="3900487"/>
          <a:ext cx="5176202" cy="167163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Neslyšící se začínají vymezovat jako jazyková a kulturní menšina</a:t>
          </a:r>
          <a:endParaRPr lang="en-US" sz="2500" kern="1200" dirty="0"/>
        </a:p>
      </dsp:txBody>
      <dsp:txXfrm>
        <a:off x="962408" y="3949448"/>
        <a:ext cx="3534992" cy="1573715"/>
      </dsp:txXfrm>
    </dsp:sp>
    <dsp:sp modelId="{E15C257A-1260-4000-9B2A-27E831B42D33}">
      <dsp:nvSpPr>
        <dsp:cNvPr id="0" name=""/>
        <dsp:cNvSpPr/>
      </dsp:nvSpPr>
      <dsp:spPr>
        <a:xfrm>
          <a:off x="4089638" y="1267658"/>
          <a:ext cx="1086564" cy="108656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34115" y="1267658"/>
        <a:ext cx="597610" cy="817639"/>
      </dsp:txXfrm>
    </dsp:sp>
    <dsp:sp modelId="{C029156B-7605-4E8C-9D6D-C4839532F100}">
      <dsp:nvSpPr>
        <dsp:cNvPr id="0" name=""/>
        <dsp:cNvSpPr/>
      </dsp:nvSpPr>
      <dsp:spPr>
        <a:xfrm>
          <a:off x="4546361" y="3206757"/>
          <a:ext cx="1086564" cy="108656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90838" y="3206757"/>
        <a:ext cx="597610" cy="8176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09CBF-A713-42A4-AED1-678E9FE108AA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znaky, kde tvar ruky odpovídá prvnímu písmenu příslušného slova</a:t>
          </a:r>
          <a:endParaRPr lang="en-US" sz="2200" kern="120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ČZJ VLTAVA</a:t>
          </a:r>
          <a:endParaRPr lang="en-US" sz="2200" kern="1200"/>
        </a:p>
      </dsp:txBody>
      <dsp:txXfrm rot="-5400000">
        <a:off x="2344897" y="399274"/>
        <a:ext cx="4056591" cy="2072465"/>
      </dsp:txXfrm>
    </dsp:sp>
    <dsp:sp modelId="{E1CA14FC-FFEF-4C61-A006-EC3A73865319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V širším pojetí:</a:t>
          </a:r>
          <a:endParaRPr lang="en-US" sz="4000" kern="1200" dirty="0"/>
        </a:p>
      </dsp:txBody>
      <dsp:txXfrm>
        <a:off x="114468" y="114539"/>
        <a:ext cx="2115961" cy="2641933"/>
      </dsp:txXfrm>
    </dsp:sp>
    <dsp:sp modelId="{00CF1683-79CC-498B-BB87-A988979DF154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U již existujícího znaku je nahrazen tvar ruky, který odpovídá počátečnímu písmenu -&gt; tím vznikne nový znak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CLASS, TEAM, GROUP, SOCIETY</a:t>
          </a:r>
          <a:endParaRPr lang="en-US" sz="2200" kern="1200"/>
        </a:p>
      </dsp:txBody>
      <dsp:txXfrm rot="-5400000">
        <a:off x="2344897" y="3413687"/>
        <a:ext cx="4056591" cy="2072465"/>
      </dsp:txXfrm>
    </dsp:sp>
    <dsp:sp modelId="{19ED7FCC-66F5-45C8-B7B1-2979646568A8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V užším pojetí:</a:t>
          </a:r>
          <a:endParaRPr lang="en-US" sz="3600" kern="1200" dirty="0"/>
        </a:p>
      </dsp:txBody>
      <dsp:txXfrm>
        <a:off x="114468" y="3128952"/>
        <a:ext cx="2115961" cy="26419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5821E-344B-4A6F-B325-745B3EF9E73E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FC904-0604-4631-9F3E-F06470963A73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B34D2-CC8D-4535-B29B-0B739D76A618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Častý slovotvorný proces – pokud je jednoruční prstová abeceda</a:t>
          </a:r>
          <a:endParaRPr lang="en-US" sz="2500" kern="1200" dirty="0"/>
        </a:p>
      </dsp:txBody>
      <dsp:txXfrm>
        <a:off x="2039300" y="956381"/>
        <a:ext cx="4474303" cy="1765627"/>
      </dsp:txXfrm>
    </dsp:sp>
    <dsp:sp modelId="{402AFF10-6C6F-43E1-BA04-8D479024C059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AC938-E35F-472D-95A7-B4E9155E0008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72B10-559C-4394-B319-86F31719ABDF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Méně častý slovotvorný proces u jazyků, které používají dvouruční prstovou abecedu</a:t>
          </a:r>
          <a:endParaRPr lang="en-US" sz="2500" kern="1200"/>
        </a:p>
      </dsp:txBody>
      <dsp:txXfrm>
        <a:off x="2039300" y="3163416"/>
        <a:ext cx="4474303" cy="17656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21D01-2188-4F40-B992-9C9F8CC93AE4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10734-9CA2-4736-84D6-0C3772B269C8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B0E90-8F38-4585-8FC2-7D00E371C207}">
      <dsp:nvSpPr>
        <dsp:cNvPr id="0" name=""/>
        <dsp:cNvSpPr/>
      </dsp:nvSpPr>
      <dsp:spPr>
        <a:xfrm>
          <a:off x="2039300" y="956381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Vyskytuje se inicializace v širším pojetí (OCET, PARDUBICE, VLTAVA)</a:t>
          </a:r>
          <a:endParaRPr lang="en-US" sz="2400" kern="1200"/>
        </a:p>
      </dsp:txBody>
      <dsp:txXfrm>
        <a:off x="2039300" y="956381"/>
        <a:ext cx="2931121" cy="1765627"/>
      </dsp:txXfrm>
    </dsp:sp>
    <dsp:sp modelId="{D7E285EF-BFEE-4540-8D3B-CECEB2CE76A8}">
      <dsp:nvSpPr>
        <dsp:cNvPr id="0" name=""/>
        <dsp:cNvSpPr/>
      </dsp:nvSpPr>
      <dsp:spPr>
        <a:xfrm>
          <a:off x="4970421" y="956381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Zastoupena je inicializace z jednoruční i dvouruční prstové abecedy</a:t>
          </a:r>
          <a:endParaRPr lang="en-US" sz="1600" kern="1200"/>
        </a:p>
      </dsp:txBody>
      <dsp:txXfrm>
        <a:off x="4970421" y="956381"/>
        <a:ext cx="1543182" cy="1765627"/>
      </dsp:txXfrm>
    </dsp:sp>
    <dsp:sp modelId="{5AED0D28-C6F7-4640-9616-9D2684419D73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3FADC-1F8D-48FE-8371-65E2F01D34C5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DFE1B-F371-4E1B-B97C-26EA3E33E239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Nemůžeme ji považovat za silný slovotvorný proces</a:t>
          </a:r>
          <a:endParaRPr lang="en-US" sz="2400" kern="1200"/>
        </a:p>
      </dsp:txBody>
      <dsp:txXfrm>
        <a:off x="2039300" y="3163416"/>
        <a:ext cx="4474303" cy="176562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C8ECA-46D2-4635-9965-7C517C198BA0}">
      <dsp:nvSpPr>
        <dsp:cNvPr id="0" name=""/>
        <dsp:cNvSpPr/>
      </dsp:nvSpPr>
      <dsp:spPr>
        <a:xfrm>
          <a:off x="0" y="172875"/>
          <a:ext cx="6513603" cy="9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= doslovný překlad</a:t>
          </a:r>
          <a:endParaRPr lang="en-US" sz="2300" kern="1200"/>
        </a:p>
      </dsp:txBody>
      <dsp:txXfrm>
        <a:off x="44602" y="217477"/>
        <a:ext cx="6424399" cy="824474"/>
      </dsp:txXfrm>
    </dsp:sp>
    <dsp:sp modelId="{7E4C2822-0207-4B21-AABB-52C9F93E32B8}">
      <dsp:nvSpPr>
        <dsp:cNvPr id="0" name=""/>
        <dsp:cNvSpPr/>
      </dsp:nvSpPr>
      <dsp:spPr>
        <a:xfrm>
          <a:off x="0" y="1152793"/>
          <a:ext cx="6513603" cy="9136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Stejné typy kalků jako v MJ: gramatické, sémantické a frazeologické</a:t>
          </a:r>
          <a:endParaRPr lang="en-US" sz="2300" kern="1200"/>
        </a:p>
      </dsp:txBody>
      <dsp:txXfrm>
        <a:off x="44602" y="1197395"/>
        <a:ext cx="6424399" cy="824474"/>
      </dsp:txXfrm>
    </dsp:sp>
    <dsp:sp modelId="{202D1A11-F381-457E-8B8D-F56FC584B101}">
      <dsp:nvSpPr>
        <dsp:cNvPr id="0" name=""/>
        <dsp:cNvSpPr/>
      </dsp:nvSpPr>
      <dsp:spPr>
        <a:xfrm>
          <a:off x="0" y="2132712"/>
          <a:ext cx="6513603" cy="9136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ČZJ</a:t>
          </a:r>
          <a:endParaRPr lang="en-US" sz="2300" kern="1200"/>
        </a:p>
      </dsp:txBody>
      <dsp:txXfrm>
        <a:off x="44602" y="2177314"/>
        <a:ext cx="6424399" cy="824474"/>
      </dsp:txXfrm>
    </dsp:sp>
    <dsp:sp modelId="{1A25C6BD-8214-4114-8DA1-E28879C5C0B7}">
      <dsp:nvSpPr>
        <dsp:cNvPr id="0" name=""/>
        <dsp:cNvSpPr/>
      </dsp:nvSpPr>
      <dsp:spPr>
        <a:xfrm>
          <a:off x="0" y="3046390"/>
          <a:ext cx="6513603" cy="26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VODOPÁD, POLOHRUBÝ, POLOOSTROV, (stanice) STAROMĚSTSKÁ 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Silný slovotvorný proces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Kalkování vlastních jmen: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Znak českého znakového jazyka reflektuje vnější podobnost českého vlastního jména s jiným českým slovem</a:t>
          </a:r>
          <a:endParaRPr lang="en-US" sz="1800" kern="1200" dirty="0"/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LETŇANY - LETĚT / LÉTO, KLADNO - KLADIVO, OSTRAVA - OSTRÝ, JIHLAVA - HLAVA (popř. jako J+HLAVA)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Překládány jsou slabiky českého výrazu</a:t>
          </a:r>
          <a:endParaRPr lang="en-US" sz="1800" kern="1200"/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STODŮLKY – sto + důlek</a:t>
          </a:r>
          <a:endParaRPr lang="en-US" sz="1800" kern="1200"/>
        </a:p>
      </dsp:txBody>
      <dsp:txXfrm>
        <a:off x="0" y="3046390"/>
        <a:ext cx="6513603" cy="26661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150E4-03A8-49CD-B3C9-EF8B85428FBE}">
      <dsp:nvSpPr>
        <dsp:cNvPr id="0" name=""/>
        <dsp:cNvSpPr/>
      </dsp:nvSpPr>
      <dsp:spPr>
        <a:xfrm>
          <a:off x="5511993" y="4079927"/>
          <a:ext cx="91440" cy="454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5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B0662-C533-4A3E-878C-75AFBED7FAC4}">
      <dsp:nvSpPr>
        <dsp:cNvPr id="0" name=""/>
        <dsp:cNvSpPr/>
      </dsp:nvSpPr>
      <dsp:spPr>
        <a:xfrm>
          <a:off x="4602618" y="2632958"/>
          <a:ext cx="955095" cy="45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754"/>
              </a:lnTo>
              <a:lnTo>
                <a:pt x="955095" y="309754"/>
              </a:lnTo>
              <a:lnTo>
                <a:pt x="955095" y="4545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7653A-4383-457F-9BF7-F264B0BE7368}">
      <dsp:nvSpPr>
        <dsp:cNvPr id="0" name=""/>
        <dsp:cNvSpPr/>
      </dsp:nvSpPr>
      <dsp:spPr>
        <a:xfrm>
          <a:off x="3601802" y="4079927"/>
          <a:ext cx="91440" cy="454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5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2787C-17AD-4602-B927-A003694D8861}">
      <dsp:nvSpPr>
        <dsp:cNvPr id="0" name=""/>
        <dsp:cNvSpPr/>
      </dsp:nvSpPr>
      <dsp:spPr>
        <a:xfrm>
          <a:off x="3647522" y="2632958"/>
          <a:ext cx="955095" cy="454538"/>
        </a:xfrm>
        <a:custGeom>
          <a:avLst/>
          <a:gdLst/>
          <a:ahLst/>
          <a:cxnLst/>
          <a:rect l="0" t="0" r="0" b="0"/>
          <a:pathLst>
            <a:path>
              <a:moveTo>
                <a:pt x="955095" y="0"/>
              </a:moveTo>
              <a:lnTo>
                <a:pt x="955095" y="309754"/>
              </a:lnTo>
              <a:lnTo>
                <a:pt x="0" y="309754"/>
              </a:lnTo>
              <a:lnTo>
                <a:pt x="0" y="4545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5FCF5-5E8C-4996-94EB-6135E9FC230B}">
      <dsp:nvSpPr>
        <dsp:cNvPr id="0" name=""/>
        <dsp:cNvSpPr/>
      </dsp:nvSpPr>
      <dsp:spPr>
        <a:xfrm>
          <a:off x="2692427" y="1185988"/>
          <a:ext cx="1910190" cy="45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754"/>
              </a:lnTo>
              <a:lnTo>
                <a:pt x="1910190" y="309754"/>
              </a:lnTo>
              <a:lnTo>
                <a:pt x="1910190" y="45453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F32CA-DA5F-4125-80B0-059818B426F0}">
      <dsp:nvSpPr>
        <dsp:cNvPr id="0" name=""/>
        <dsp:cNvSpPr/>
      </dsp:nvSpPr>
      <dsp:spPr>
        <a:xfrm>
          <a:off x="2646707" y="1185988"/>
          <a:ext cx="91440" cy="454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53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AA7E2-15C3-4D82-9F85-70C750A17685}">
      <dsp:nvSpPr>
        <dsp:cNvPr id="0" name=""/>
        <dsp:cNvSpPr/>
      </dsp:nvSpPr>
      <dsp:spPr>
        <a:xfrm>
          <a:off x="782236" y="1185988"/>
          <a:ext cx="1910190" cy="454538"/>
        </a:xfrm>
        <a:custGeom>
          <a:avLst/>
          <a:gdLst/>
          <a:ahLst/>
          <a:cxnLst/>
          <a:rect l="0" t="0" r="0" b="0"/>
          <a:pathLst>
            <a:path>
              <a:moveTo>
                <a:pt x="1910190" y="0"/>
              </a:moveTo>
              <a:lnTo>
                <a:pt x="1910190" y="309754"/>
              </a:lnTo>
              <a:lnTo>
                <a:pt x="0" y="309754"/>
              </a:lnTo>
              <a:lnTo>
                <a:pt x="0" y="45453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6B6E9-F0A2-45A9-B06E-E431DDB31F92}">
      <dsp:nvSpPr>
        <dsp:cNvPr id="0" name=""/>
        <dsp:cNvSpPr/>
      </dsp:nvSpPr>
      <dsp:spPr>
        <a:xfrm>
          <a:off x="1910985" y="193557"/>
          <a:ext cx="1562883" cy="992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81EC4-5F19-4B9F-91AF-FD7F683A201F}">
      <dsp:nvSpPr>
        <dsp:cNvPr id="0" name=""/>
        <dsp:cNvSpPr/>
      </dsp:nvSpPr>
      <dsp:spPr>
        <a:xfrm>
          <a:off x="2084639" y="358528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ČZJ</a:t>
          </a:r>
          <a:endParaRPr lang="en-US" sz="1100" kern="1200"/>
        </a:p>
      </dsp:txBody>
      <dsp:txXfrm>
        <a:off x="2113706" y="387595"/>
        <a:ext cx="1504749" cy="934296"/>
      </dsp:txXfrm>
    </dsp:sp>
    <dsp:sp modelId="{F22FB39C-EE85-411E-A215-94FEE1510F35}">
      <dsp:nvSpPr>
        <dsp:cNvPr id="0" name=""/>
        <dsp:cNvSpPr/>
      </dsp:nvSpPr>
      <dsp:spPr>
        <a:xfrm>
          <a:off x="795" y="1640527"/>
          <a:ext cx="1562883" cy="992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EA5C3-DE11-4081-A9C2-A0490A8135A6}">
      <dsp:nvSpPr>
        <dsp:cNvPr id="0" name=""/>
        <dsp:cNvSpPr/>
      </dsp:nvSpPr>
      <dsp:spPr>
        <a:xfrm>
          <a:off x="174448" y="1805498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VODOPÁD, POLOHRUBÝ, POLOOSTROV, (stanice) STAROMĚSTSKÁ </a:t>
          </a:r>
          <a:endParaRPr lang="en-US" sz="1100" kern="1200"/>
        </a:p>
      </dsp:txBody>
      <dsp:txXfrm>
        <a:off x="203515" y="1834565"/>
        <a:ext cx="1504749" cy="934296"/>
      </dsp:txXfrm>
    </dsp:sp>
    <dsp:sp modelId="{E7912FB9-CC36-413F-9E7F-E70C700EBE6A}">
      <dsp:nvSpPr>
        <dsp:cNvPr id="0" name=""/>
        <dsp:cNvSpPr/>
      </dsp:nvSpPr>
      <dsp:spPr>
        <a:xfrm>
          <a:off x="1910985" y="1640527"/>
          <a:ext cx="1562883" cy="992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6DACA-76A9-41EC-9421-26970573BAC4}">
      <dsp:nvSpPr>
        <dsp:cNvPr id="0" name=""/>
        <dsp:cNvSpPr/>
      </dsp:nvSpPr>
      <dsp:spPr>
        <a:xfrm>
          <a:off x="2084639" y="1805498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Silný slovotvorný proces</a:t>
          </a:r>
          <a:endParaRPr lang="en-US" sz="1100" kern="1200"/>
        </a:p>
      </dsp:txBody>
      <dsp:txXfrm>
        <a:off x="2113706" y="1834565"/>
        <a:ext cx="1504749" cy="934296"/>
      </dsp:txXfrm>
    </dsp:sp>
    <dsp:sp modelId="{31522EB4-BB2C-4D8D-BCA3-9ADBA1E8F672}">
      <dsp:nvSpPr>
        <dsp:cNvPr id="0" name=""/>
        <dsp:cNvSpPr/>
      </dsp:nvSpPr>
      <dsp:spPr>
        <a:xfrm>
          <a:off x="3821176" y="1640527"/>
          <a:ext cx="1562883" cy="992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ACAB9-B84E-4A59-B7AB-72BFD41A98D5}">
      <dsp:nvSpPr>
        <dsp:cNvPr id="0" name=""/>
        <dsp:cNvSpPr/>
      </dsp:nvSpPr>
      <dsp:spPr>
        <a:xfrm>
          <a:off x="3994830" y="1805498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Kalkování vlastních jmen:</a:t>
          </a:r>
          <a:endParaRPr lang="en-US" sz="1100" kern="1200"/>
        </a:p>
      </dsp:txBody>
      <dsp:txXfrm>
        <a:off x="4023897" y="1834565"/>
        <a:ext cx="1504749" cy="934296"/>
      </dsp:txXfrm>
    </dsp:sp>
    <dsp:sp modelId="{2A42AD78-4D65-45FE-8ED8-A01A5231ACFA}">
      <dsp:nvSpPr>
        <dsp:cNvPr id="0" name=""/>
        <dsp:cNvSpPr/>
      </dsp:nvSpPr>
      <dsp:spPr>
        <a:xfrm>
          <a:off x="2866081" y="3087496"/>
          <a:ext cx="1562883" cy="9924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D2B84-EE06-43D8-B4D4-E00455090FC9}">
      <dsp:nvSpPr>
        <dsp:cNvPr id="0" name=""/>
        <dsp:cNvSpPr/>
      </dsp:nvSpPr>
      <dsp:spPr>
        <a:xfrm>
          <a:off x="3039734" y="3252467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Znak českého znakového jazyka reflektuje vnější podobnost českého vlastního jména s jiným českým slovem</a:t>
          </a:r>
          <a:endParaRPr lang="en-US" sz="1100" kern="1200" dirty="0"/>
        </a:p>
      </dsp:txBody>
      <dsp:txXfrm>
        <a:off x="3068801" y="3281534"/>
        <a:ext cx="1504749" cy="934296"/>
      </dsp:txXfrm>
    </dsp:sp>
    <dsp:sp modelId="{2C528BA8-2975-4DEE-BCC2-B82880F5DA46}">
      <dsp:nvSpPr>
        <dsp:cNvPr id="0" name=""/>
        <dsp:cNvSpPr/>
      </dsp:nvSpPr>
      <dsp:spPr>
        <a:xfrm>
          <a:off x="2866081" y="4534466"/>
          <a:ext cx="1562883" cy="9924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4393E-5624-4F6A-A71D-7C291FD6CDFE}">
      <dsp:nvSpPr>
        <dsp:cNvPr id="0" name=""/>
        <dsp:cNvSpPr/>
      </dsp:nvSpPr>
      <dsp:spPr>
        <a:xfrm>
          <a:off x="3039734" y="4699437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LETŇANY - LETĚT / LÉTO, KLADNO - KLADIVO, OSTRAVA - OSTRÝ, JIHLAVA - HLAVA (popř. jako J+HLAVA)</a:t>
          </a:r>
          <a:endParaRPr lang="en-US" sz="1100" kern="1200" dirty="0"/>
        </a:p>
      </dsp:txBody>
      <dsp:txXfrm>
        <a:off x="3068801" y="4728504"/>
        <a:ext cx="1504749" cy="934296"/>
      </dsp:txXfrm>
    </dsp:sp>
    <dsp:sp modelId="{929EF8A7-6BB2-4285-B8CD-B134228F4BAA}">
      <dsp:nvSpPr>
        <dsp:cNvPr id="0" name=""/>
        <dsp:cNvSpPr/>
      </dsp:nvSpPr>
      <dsp:spPr>
        <a:xfrm>
          <a:off x="4776271" y="3087496"/>
          <a:ext cx="1562883" cy="9924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35F93-45C9-4277-A797-D59DE20A0365}">
      <dsp:nvSpPr>
        <dsp:cNvPr id="0" name=""/>
        <dsp:cNvSpPr/>
      </dsp:nvSpPr>
      <dsp:spPr>
        <a:xfrm>
          <a:off x="4949925" y="3252467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Překládány jsou slabiky českého výrazu</a:t>
          </a:r>
          <a:endParaRPr lang="en-US" sz="1100" kern="1200"/>
        </a:p>
      </dsp:txBody>
      <dsp:txXfrm>
        <a:off x="4978992" y="3281534"/>
        <a:ext cx="1504749" cy="934296"/>
      </dsp:txXfrm>
    </dsp:sp>
    <dsp:sp modelId="{B8CF7FB3-F06C-454A-BE09-5216A2F00115}">
      <dsp:nvSpPr>
        <dsp:cNvPr id="0" name=""/>
        <dsp:cNvSpPr/>
      </dsp:nvSpPr>
      <dsp:spPr>
        <a:xfrm>
          <a:off x="4776271" y="4534466"/>
          <a:ext cx="1562883" cy="9924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87645-1895-46BD-9494-70577335585B}">
      <dsp:nvSpPr>
        <dsp:cNvPr id="0" name=""/>
        <dsp:cNvSpPr/>
      </dsp:nvSpPr>
      <dsp:spPr>
        <a:xfrm>
          <a:off x="4949925" y="4699437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STODŮLKY – sto + důlek</a:t>
          </a:r>
          <a:endParaRPr lang="en-US" sz="1100" kern="1200"/>
        </a:p>
      </dsp:txBody>
      <dsp:txXfrm>
        <a:off x="4978992" y="4728504"/>
        <a:ext cx="1504749" cy="934296"/>
      </dsp:txXfrm>
    </dsp:sp>
    <dsp:sp modelId="{DB48BF86-176F-41C0-9A1D-E74F9F3DBB69}">
      <dsp:nvSpPr>
        <dsp:cNvPr id="0" name=""/>
        <dsp:cNvSpPr/>
      </dsp:nvSpPr>
      <dsp:spPr>
        <a:xfrm>
          <a:off x="3821176" y="193557"/>
          <a:ext cx="1562883" cy="992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B1014-4D3F-424E-B35C-3C6A1E17CDA5}">
      <dsp:nvSpPr>
        <dsp:cNvPr id="0" name=""/>
        <dsp:cNvSpPr/>
      </dsp:nvSpPr>
      <dsp:spPr>
        <a:xfrm>
          <a:off x="3994830" y="358528"/>
          <a:ext cx="1562883" cy="992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Komunitou Neslyšících některé kalky neakceptovány</a:t>
          </a:r>
          <a:endParaRPr lang="en-US" sz="1100" kern="1200" dirty="0"/>
        </a:p>
      </dsp:txBody>
      <dsp:txXfrm>
        <a:off x="4023897" y="387595"/>
        <a:ext cx="1504749" cy="9342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A04C1-6971-471E-9437-B7FFDBF63478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/>
            <a:t>Přejaté z mluveného jazyka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 dirty="0"/>
            <a:t>Rozlišit význam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/>
            <a:t>Specifikovat význam</a:t>
          </a:r>
          <a:endParaRPr lang="en-US" sz="3200" kern="1200"/>
        </a:p>
      </dsp:txBody>
      <dsp:txXfrm rot="-5400000">
        <a:off x="2344897" y="399274"/>
        <a:ext cx="4056591" cy="2072465"/>
      </dsp:txXfrm>
    </dsp:sp>
    <dsp:sp modelId="{692ED614-24F7-4571-89E3-5754927C0C5C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Mluvní komponenty</a:t>
          </a:r>
          <a:endParaRPr lang="en-US" sz="2900" kern="1200"/>
        </a:p>
      </dsp:txBody>
      <dsp:txXfrm>
        <a:off x="114468" y="114539"/>
        <a:ext cx="2115961" cy="2641933"/>
      </dsp:txXfrm>
    </dsp:sp>
    <dsp:sp modelId="{FC54C46F-5ADB-48F9-9E6A-1C6291681300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/>
            <a:t>Specifické pro znakový jazyk</a:t>
          </a:r>
          <a:endParaRPr lang="en-US" sz="3200" kern="1200"/>
        </a:p>
      </dsp:txBody>
      <dsp:txXfrm rot="-5400000">
        <a:off x="2344897" y="3413687"/>
        <a:ext cx="4056591" cy="2072465"/>
      </dsp:txXfrm>
    </dsp:sp>
    <dsp:sp modelId="{2D929958-DE13-411D-B704-AC25CB3BCF09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Orální komponenty</a:t>
          </a:r>
          <a:endParaRPr lang="en-US" sz="2900" kern="1200"/>
        </a:p>
      </dsp:txBody>
      <dsp:txXfrm>
        <a:off x="114468" y="3128952"/>
        <a:ext cx="2115961" cy="264193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3624E-D238-4750-B759-061A9151C329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Vyskytnout se může a nemusí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ČERVENÝ (č), MÁMA (máma), HUBENÝ</a:t>
          </a:r>
          <a:endParaRPr lang="en-US" sz="2300" kern="1200" dirty="0"/>
        </a:p>
      </dsp:txBody>
      <dsp:txXfrm rot="-5400000">
        <a:off x="2344897" y="399274"/>
        <a:ext cx="4056591" cy="2072465"/>
      </dsp:txXfrm>
    </dsp:sp>
    <dsp:sp modelId="{55057A50-23CF-4914-B8C1-C375B6FE0718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Fakultativní („nepovinné)</a:t>
          </a:r>
          <a:endParaRPr lang="en-US" sz="2800" kern="1200"/>
        </a:p>
      </dsp:txBody>
      <dsp:txXfrm>
        <a:off x="114468" y="114539"/>
        <a:ext cx="2115961" cy="2641933"/>
      </dsp:txXfrm>
    </dsp:sp>
    <dsp:sp modelId="{8286A5B3-722F-4836-BBC1-A4D428B00A19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Minimalizují (odstraňují) homonymii manuální složky znaku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PLÁN, INŽENÝR (ž), OVOCE (o nebo </a:t>
          </a:r>
          <a:r>
            <a:rPr lang="cs-CZ" sz="2300" kern="1200" dirty="0" err="1"/>
            <a:t>ovo</a:t>
          </a:r>
          <a:r>
            <a:rPr lang="cs-CZ" sz="2300" kern="1200" dirty="0"/>
            <a:t>), JABLKO, TISKOVINY (i) a NOVINY (o) apod</a:t>
          </a:r>
          <a:endParaRPr lang="en-US" sz="2300" kern="1200" dirty="0"/>
        </a:p>
      </dsp:txBody>
      <dsp:txXfrm rot="-5400000">
        <a:off x="2344897" y="3413687"/>
        <a:ext cx="4056591" cy="2072465"/>
      </dsp:txXfrm>
    </dsp:sp>
    <dsp:sp modelId="{1B9DC968-F449-4181-B1EB-562134956B72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Obligatórni („povinné") </a:t>
          </a:r>
          <a:endParaRPr lang="en-US" sz="2800" kern="1200"/>
        </a:p>
      </dsp:txBody>
      <dsp:txXfrm>
        <a:off x="114468" y="3128952"/>
        <a:ext cx="2115961" cy="2641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F0042-4938-4BCF-905D-332DACD46730}">
      <dsp:nvSpPr>
        <dsp:cNvPr id="0" name=""/>
        <dsp:cNvSpPr/>
      </dsp:nvSpPr>
      <dsp:spPr>
        <a:xfrm>
          <a:off x="0" y="0"/>
          <a:ext cx="5270952" cy="12972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Kontakt menšinových a většinových (mluvených) jazyků (i s psanou formou)</a:t>
          </a:r>
          <a:endParaRPr lang="en-US" sz="1900" kern="1200" dirty="0"/>
        </a:p>
      </dsp:txBody>
      <dsp:txXfrm>
        <a:off x="37996" y="37996"/>
        <a:ext cx="3761462" cy="1221291"/>
      </dsp:txXfrm>
    </dsp:sp>
    <dsp:sp modelId="{45BB01CD-91F8-4185-A31B-6F3FCA921863}">
      <dsp:nvSpPr>
        <dsp:cNvPr id="0" name=""/>
        <dsp:cNvSpPr/>
      </dsp:nvSpPr>
      <dsp:spPr>
        <a:xfrm>
          <a:off x="441442" y="1533153"/>
          <a:ext cx="5270952" cy="1297283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Neslyšící nabývají gramotnosti v cizím jazyce</a:t>
          </a:r>
          <a:endParaRPr lang="en-US" sz="1900" kern="1200" dirty="0"/>
        </a:p>
      </dsp:txBody>
      <dsp:txXfrm>
        <a:off x="479438" y="1571149"/>
        <a:ext cx="3910284" cy="1221291"/>
      </dsp:txXfrm>
    </dsp:sp>
    <dsp:sp modelId="{A8A21C89-D5A8-4399-9AFD-4DFFCB0DF437}">
      <dsp:nvSpPr>
        <dsp:cNvPr id="0" name=""/>
        <dsp:cNvSpPr/>
      </dsp:nvSpPr>
      <dsp:spPr>
        <a:xfrm>
          <a:off x="876295" y="3066306"/>
          <a:ext cx="5270952" cy="1297283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Důraz na zkoumání různých komunikačních situací, ve kterých se znakový jazyk </a:t>
          </a:r>
          <a:r>
            <a:rPr lang="cs-CZ" sz="1900" kern="1200" dirty="0" err="1"/>
            <a:t>vyskytujeZnakové</a:t>
          </a:r>
          <a:r>
            <a:rPr lang="cs-CZ" sz="1900" kern="1200" dirty="0"/>
            <a:t> jazyky mají menší prestiž</a:t>
          </a:r>
          <a:endParaRPr lang="en-US" sz="1900" kern="1200" dirty="0"/>
        </a:p>
      </dsp:txBody>
      <dsp:txXfrm>
        <a:off x="914291" y="3104302"/>
        <a:ext cx="3916872" cy="1221291"/>
      </dsp:txXfrm>
    </dsp:sp>
    <dsp:sp modelId="{154981C7-6558-4021-80A6-23D3B4E24929}">
      <dsp:nvSpPr>
        <dsp:cNvPr id="0" name=""/>
        <dsp:cNvSpPr/>
      </dsp:nvSpPr>
      <dsp:spPr>
        <a:xfrm>
          <a:off x="1317738" y="4599459"/>
          <a:ext cx="5270952" cy="129728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Znakové jazyky mají menší prestiž</a:t>
          </a:r>
          <a:endParaRPr lang="en-US" sz="1900" kern="1200" dirty="0"/>
        </a:p>
      </dsp:txBody>
      <dsp:txXfrm>
        <a:off x="1355734" y="4637455"/>
        <a:ext cx="3910284" cy="1221291"/>
      </dsp:txXfrm>
    </dsp:sp>
    <dsp:sp modelId="{3D410E43-6279-44D6-BADC-13910B90EA94}">
      <dsp:nvSpPr>
        <dsp:cNvPr id="0" name=""/>
        <dsp:cNvSpPr/>
      </dsp:nvSpPr>
      <dsp:spPr>
        <a:xfrm>
          <a:off x="4427718" y="993601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617446" y="993601"/>
        <a:ext cx="463778" cy="634534"/>
      </dsp:txXfrm>
    </dsp:sp>
    <dsp:sp modelId="{A7BD7C8F-3E30-42A6-ACA7-83B64B1EE7B2}">
      <dsp:nvSpPr>
        <dsp:cNvPr id="0" name=""/>
        <dsp:cNvSpPr/>
      </dsp:nvSpPr>
      <dsp:spPr>
        <a:xfrm>
          <a:off x="4869160" y="2526754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58888" y="2526754"/>
        <a:ext cx="463778" cy="634534"/>
      </dsp:txXfrm>
    </dsp:sp>
    <dsp:sp modelId="{B621595E-6307-4CCA-8E21-FA1128AEBB16}">
      <dsp:nvSpPr>
        <dsp:cNvPr id="0" name=""/>
        <dsp:cNvSpPr/>
      </dsp:nvSpPr>
      <dsp:spPr>
        <a:xfrm>
          <a:off x="5304014" y="4059907"/>
          <a:ext cx="843234" cy="8432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493742" y="4059907"/>
        <a:ext cx="463778" cy="6345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D61B8-D48A-4631-B0F1-3EA8FEF5AA87}">
      <dsp:nvSpPr>
        <dsp:cNvPr id="0" name=""/>
        <dsp:cNvSpPr/>
      </dsp:nvSpPr>
      <dsp:spPr>
        <a:xfrm>
          <a:off x="3065784" y="531413"/>
          <a:ext cx="4064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641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8066" y="574945"/>
        <a:ext cx="21850" cy="4374"/>
      </dsp:txXfrm>
    </dsp:sp>
    <dsp:sp modelId="{FA632AD6-8A43-4057-A04E-FADE0DFD9F3E}">
      <dsp:nvSpPr>
        <dsp:cNvPr id="0" name=""/>
        <dsp:cNvSpPr/>
      </dsp:nvSpPr>
      <dsp:spPr>
        <a:xfrm>
          <a:off x="186459" y="7113"/>
          <a:ext cx="2881124" cy="11400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Neslyšící přepíná mezi znakovým jazykem a mluveným jazykem/jinak svůj projev přizpůsobuje</a:t>
          </a:r>
          <a:endParaRPr lang="en-US" sz="1400" kern="1200" dirty="0"/>
        </a:p>
      </dsp:txBody>
      <dsp:txXfrm>
        <a:off x="186459" y="7113"/>
        <a:ext cx="2881124" cy="1140038"/>
      </dsp:txXfrm>
    </dsp:sp>
    <dsp:sp modelId="{F41C509E-9317-41AF-A2F1-68C8CEE792AD}">
      <dsp:nvSpPr>
        <dsp:cNvPr id="0" name=""/>
        <dsp:cNvSpPr/>
      </dsp:nvSpPr>
      <dsp:spPr>
        <a:xfrm>
          <a:off x="1634327" y="1145352"/>
          <a:ext cx="3281543" cy="406414"/>
        </a:xfrm>
        <a:custGeom>
          <a:avLst/>
          <a:gdLst/>
          <a:ahLst/>
          <a:cxnLst/>
          <a:rect l="0" t="0" r="0" b="0"/>
          <a:pathLst>
            <a:path>
              <a:moveTo>
                <a:pt x="3281543" y="0"/>
              </a:moveTo>
              <a:lnTo>
                <a:pt x="3281543" y="220307"/>
              </a:lnTo>
              <a:lnTo>
                <a:pt x="0" y="220307"/>
              </a:lnTo>
              <a:lnTo>
                <a:pt x="0" y="406414"/>
              </a:lnTo>
            </a:path>
          </a:pathLst>
        </a:custGeom>
        <a:noFill/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2336" y="1346372"/>
        <a:ext cx="165525" cy="4374"/>
      </dsp:txXfrm>
    </dsp:sp>
    <dsp:sp modelId="{89A28A86-3622-46D5-B888-6BBC4FD17232}">
      <dsp:nvSpPr>
        <dsp:cNvPr id="0" name=""/>
        <dsp:cNvSpPr/>
      </dsp:nvSpPr>
      <dsp:spPr>
        <a:xfrm>
          <a:off x="3504598" y="7113"/>
          <a:ext cx="2822545" cy="1140038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Záleží na kompetencích slyšícího (jeho znalost znakového jazyka apod.)</a:t>
          </a:r>
          <a:endParaRPr lang="en-US" sz="1300" kern="1200" dirty="0"/>
        </a:p>
      </dsp:txBody>
      <dsp:txXfrm>
        <a:off x="3504598" y="7113"/>
        <a:ext cx="2822545" cy="1140038"/>
      </dsp:txXfrm>
    </dsp:sp>
    <dsp:sp modelId="{60C5F8D2-B752-42F5-A3E1-838AAC1E392C}">
      <dsp:nvSpPr>
        <dsp:cNvPr id="0" name=""/>
        <dsp:cNvSpPr/>
      </dsp:nvSpPr>
      <dsp:spPr>
        <a:xfrm>
          <a:off x="3080395" y="2108466"/>
          <a:ext cx="4064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6414" y="45720"/>
              </a:lnTo>
            </a:path>
          </a:pathLst>
        </a:custGeom>
        <a:noFill/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2677" y="2151999"/>
        <a:ext cx="21850" cy="4374"/>
      </dsp:txXfrm>
    </dsp:sp>
    <dsp:sp modelId="{8926F493-91EB-49A7-871B-030CAFA2B2B6}">
      <dsp:nvSpPr>
        <dsp:cNvPr id="0" name=""/>
        <dsp:cNvSpPr/>
      </dsp:nvSpPr>
      <dsp:spPr>
        <a:xfrm>
          <a:off x="186459" y="1584167"/>
          <a:ext cx="2895735" cy="1140038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Vypouštění gramatických morfémů znakového jazyka nesené nemanuálně</a:t>
          </a:r>
          <a:endParaRPr lang="en-US" sz="1300" kern="1200" dirty="0"/>
        </a:p>
      </dsp:txBody>
      <dsp:txXfrm>
        <a:off x="186459" y="1584167"/>
        <a:ext cx="2895735" cy="1140038"/>
      </dsp:txXfrm>
    </dsp:sp>
    <dsp:sp modelId="{609C89F0-31D2-48B0-8C9D-9ED5A55EC2E1}">
      <dsp:nvSpPr>
        <dsp:cNvPr id="0" name=""/>
        <dsp:cNvSpPr/>
      </dsp:nvSpPr>
      <dsp:spPr>
        <a:xfrm>
          <a:off x="1595518" y="2722405"/>
          <a:ext cx="3297048" cy="406414"/>
        </a:xfrm>
        <a:custGeom>
          <a:avLst/>
          <a:gdLst/>
          <a:ahLst/>
          <a:cxnLst/>
          <a:rect l="0" t="0" r="0" b="0"/>
          <a:pathLst>
            <a:path>
              <a:moveTo>
                <a:pt x="3297048" y="0"/>
              </a:moveTo>
              <a:lnTo>
                <a:pt x="3297048" y="220307"/>
              </a:lnTo>
              <a:lnTo>
                <a:pt x="0" y="220307"/>
              </a:lnTo>
              <a:lnTo>
                <a:pt x="0" y="406414"/>
              </a:lnTo>
            </a:path>
          </a:pathLst>
        </a:custGeom>
        <a:noFill/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0895" y="2923425"/>
        <a:ext cx="166294" cy="4374"/>
      </dsp:txXfrm>
    </dsp:sp>
    <dsp:sp modelId="{34B20AFA-578A-4628-BB5A-0AA8DB40CA77}">
      <dsp:nvSpPr>
        <dsp:cNvPr id="0" name=""/>
        <dsp:cNvSpPr/>
      </dsp:nvSpPr>
      <dsp:spPr>
        <a:xfrm>
          <a:off x="3519210" y="1584167"/>
          <a:ext cx="2746713" cy="1140038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Neužívá se prostorová gramatika</a:t>
          </a:r>
          <a:endParaRPr lang="en-US" sz="1300" kern="1200" dirty="0"/>
        </a:p>
      </dsp:txBody>
      <dsp:txXfrm>
        <a:off x="3519210" y="1584167"/>
        <a:ext cx="2746713" cy="1140038"/>
      </dsp:txXfrm>
    </dsp:sp>
    <dsp:sp modelId="{4CBE7C7D-7D99-443F-8E52-040C92DFBA8E}">
      <dsp:nvSpPr>
        <dsp:cNvPr id="0" name=""/>
        <dsp:cNvSpPr/>
      </dsp:nvSpPr>
      <dsp:spPr>
        <a:xfrm>
          <a:off x="3002777" y="3685519"/>
          <a:ext cx="4064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6414" y="45720"/>
              </a:lnTo>
            </a:path>
          </a:pathLst>
        </a:custGeom>
        <a:noFill/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5059" y="3729052"/>
        <a:ext cx="21850" cy="4374"/>
      </dsp:txXfrm>
    </dsp:sp>
    <dsp:sp modelId="{3E381D17-6598-40DF-947B-222547A84F41}">
      <dsp:nvSpPr>
        <dsp:cNvPr id="0" name=""/>
        <dsp:cNvSpPr/>
      </dsp:nvSpPr>
      <dsp:spPr>
        <a:xfrm>
          <a:off x="186459" y="3161220"/>
          <a:ext cx="2818118" cy="1140038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Simultánnost znakového jazyka je nahrazována lineární organizací typickou pro češtinu</a:t>
          </a:r>
          <a:endParaRPr lang="en-US" sz="1300" kern="1200" dirty="0"/>
        </a:p>
      </dsp:txBody>
      <dsp:txXfrm>
        <a:off x="186459" y="3161220"/>
        <a:ext cx="2818118" cy="1140038"/>
      </dsp:txXfrm>
    </dsp:sp>
    <dsp:sp modelId="{93707290-BCDC-46CC-9E6D-87828E6FDDFE}">
      <dsp:nvSpPr>
        <dsp:cNvPr id="0" name=""/>
        <dsp:cNvSpPr/>
      </dsp:nvSpPr>
      <dsp:spPr>
        <a:xfrm>
          <a:off x="1607755" y="4299458"/>
          <a:ext cx="3185172" cy="406414"/>
        </a:xfrm>
        <a:custGeom>
          <a:avLst/>
          <a:gdLst/>
          <a:ahLst/>
          <a:cxnLst/>
          <a:rect l="0" t="0" r="0" b="0"/>
          <a:pathLst>
            <a:path>
              <a:moveTo>
                <a:pt x="3185172" y="0"/>
              </a:moveTo>
              <a:lnTo>
                <a:pt x="3185172" y="220307"/>
              </a:lnTo>
              <a:lnTo>
                <a:pt x="0" y="220307"/>
              </a:lnTo>
              <a:lnTo>
                <a:pt x="0" y="406414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19966" y="4500479"/>
        <a:ext cx="160750" cy="4374"/>
      </dsp:txXfrm>
    </dsp:sp>
    <dsp:sp modelId="{DFFF235F-C380-485E-97D6-D69826F4A006}">
      <dsp:nvSpPr>
        <dsp:cNvPr id="0" name=""/>
        <dsp:cNvSpPr/>
      </dsp:nvSpPr>
      <dsp:spPr>
        <a:xfrm>
          <a:off x="3441592" y="3161220"/>
          <a:ext cx="2702670" cy="1140038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Vytěsňují se jazykové prostředky pro český znakový jazyk typické, např. specifické znaky nebo klasifikátory různého typu</a:t>
          </a:r>
          <a:endParaRPr lang="en-US" sz="1300" kern="1200" dirty="0"/>
        </a:p>
      </dsp:txBody>
      <dsp:txXfrm>
        <a:off x="3441592" y="3161220"/>
        <a:ext cx="2702670" cy="1140038"/>
      </dsp:txXfrm>
    </dsp:sp>
    <dsp:sp modelId="{BF472A12-A497-4EC4-8F8D-FEDDD283FE7F}">
      <dsp:nvSpPr>
        <dsp:cNvPr id="0" name=""/>
        <dsp:cNvSpPr/>
      </dsp:nvSpPr>
      <dsp:spPr>
        <a:xfrm>
          <a:off x="186459" y="4738273"/>
          <a:ext cx="2842590" cy="114003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105" tIns="97730" rIns="93105" bIns="977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Znakosled</a:t>
          </a:r>
          <a:r>
            <a:rPr lang="cs-CZ" sz="1300" kern="1200" dirty="0"/>
            <a:t> českého znakového jazyka ve větší nebo menší míře kopíruje slovosled češtiny</a:t>
          </a:r>
          <a:endParaRPr lang="en-US" sz="1300" kern="1200" dirty="0"/>
        </a:p>
      </dsp:txBody>
      <dsp:txXfrm>
        <a:off x="186459" y="4738273"/>
        <a:ext cx="2842590" cy="1140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78D63-654B-4FB9-B41B-8EA9F43A2C5B}">
      <dsp:nvSpPr>
        <dsp:cNvPr id="0" name=""/>
        <dsp:cNvSpPr/>
      </dsp:nvSpPr>
      <dsp:spPr>
        <a:xfrm>
          <a:off x="0" y="933631"/>
          <a:ext cx="724204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A3BA9-B6A2-4270-927B-20AC589937CF}">
      <dsp:nvSpPr>
        <dsp:cNvPr id="0" name=""/>
        <dsp:cNvSpPr/>
      </dsp:nvSpPr>
      <dsp:spPr>
        <a:xfrm>
          <a:off x="362102" y="623671"/>
          <a:ext cx="5069433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prstová abeceda - hláskování českých slov</a:t>
          </a:r>
          <a:endParaRPr lang="en-US" sz="2100" kern="1200"/>
        </a:p>
      </dsp:txBody>
      <dsp:txXfrm>
        <a:off x="392364" y="653933"/>
        <a:ext cx="5008909" cy="559396"/>
      </dsp:txXfrm>
    </dsp:sp>
    <dsp:sp modelId="{B79B91F1-6DCA-4A74-AA78-6B3F39A7D6BC}">
      <dsp:nvSpPr>
        <dsp:cNvPr id="0" name=""/>
        <dsp:cNvSpPr/>
      </dsp:nvSpPr>
      <dsp:spPr>
        <a:xfrm>
          <a:off x="0" y="1886191"/>
          <a:ext cx="724204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7916E-7B68-4781-A373-C8365F20D671}">
      <dsp:nvSpPr>
        <dsp:cNvPr id="0" name=""/>
        <dsp:cNvSpPr/>
      </dsp:nvSpPr>
      <dsp:spPr>
        <a:xfrm>
          <a:off x="362102" y="1576231"/>
          <a:ext cx="5069433" cy="61992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Inicializace</a:t>
          </a:r>
          <a:endParaRPr lang="en-US" sz="2100" kern="1200"/>
        </a:p>
      </dsp:txBody>
      <dsp:txXfrm>
        <a:off x="392364" y="1606493"/>
        <a:ext cx="5008909" cy="559396"/>
      </dsp:txXfrm>
    </dsp:sp>
    <dsp:sp modelId="{A38AAAA8-A10A-47C1-A99A-8779AFFE5C29}">
      <dsp:nvSpPr>
        <dsp:cNvPr id="0" name=""/>
        <dsp:cNvSpPr/>
      </dsp:nvSpPr>
      <dsp:spPr>
        <a:xfrm>
          <a:off x="0" y="2838751"/>
          <a:ext cx="724204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4A9FB-1041-4FFA-B41A-EEBF34205871}">
      <dsp:nvSpPr>
        <dsp:cNvPr id="0" name=""/>
        <dsp:cNvSpPr/>
      </dsp:nvSpPr>
      <dsp:spPr>
        <a:xfrm>
          <a:off x="362102" y="2528791"/>
          <a:ext cx="5069433" cy="6199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tzv. mluvní komponenty</a:t>
          </a:r>
          <a:endParaRPr lang="en-US" sz="2100" kern="1200"/>
        </a:p>
      </dsp:txBody>
      <dsp:txXfrm>
        <a:off x="392364" y="2559053"/>
        <a:ext cx="5008909" cy="559396"/>
      </dsp:txXfrm>
    </dsp:sp>
    <dsp:sp modelId="{1C01C986-4689-4E20-97C8-526E9A91A0F2}">
      <dsp:nvSpPr>
        <dsp:cNvPr id="0" name=""/>
        <dsp:cNvSpPr/>
      </dsp:nvSpPr>
      <dsp:spPr>
        <a:xfrm>
          <a:off x="0" y="3791311"/>
          <a:ext cx="724204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6D934-C8F6-4AEE-BB9C-4D36127098EC}">
      <dsp:nvSpPr>
        <dsp:cNvPr id="0" name=""/>
        <dsp:cNvSpPr/>
      </dsp:nvSpPr>
      <dsp:spPr>
        <a:xfrm>
          <a:off x="362102" y="3481351"/>
          <a:ext cx="5069433" cy="61992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Kalky</a:t>
          </a:r>
          <a:endParaRPr lang="en-US" sz="2100" kern="1200"/>
        </a:p>
      </dsp:txBody>
      <dsp:txXfrm>
        <a:off x="392364" y="3511613"/>
        <a:ext cx="5008909" cy="559396"/>
      </dsp:txXfrm>
    </dsp:sp>
    <dsp:sp modelId="{E5754FEA-A636-4995-9E3F-F8D5D8ED2B86}">
      <dsp:nvSpPr>
        <dsp:cNvPr id="0" name=""/>
        <dsp:cNvSpPr/>
      </dsp:nvSpPr>
      <dsp:spPr>
        <a:xfrm>
          <a:off x="0" y="4743871"/>
          <a:ext cx="724204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FCFEC-6C63-41A8-98A4-A990F5272172}">
      <dsp:nvSpPr>
        <dsp:cNvPr id="0" name=""/>
        <dsp:cNvSpPr/>
      </dsp:nvSpPr>
      <dsp:spPr>
        <a:xfrm>
          <a:off x="362102" y="4433911"/>
          <a:ext cx="5069433" cy="6199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Gramatické vlivy  </a:t>
          </a:r>
          <a:endParaRPr lang="en-US" sz="2100" kern="1200"/>
        </a:p>
      </dsp:txBody>
      <dsp:txXfrm>
        <a:off x="392364" y="4464173"/>
        <a:ext cx="5008909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20E02-110B-4C42-BD0B-9B8F0781C568}">
      <dsp:nvSpPr>
        <dsp:cNvPr id="0" name=""/>
        <dsp:cNvSpPr/>
      </dsp:nvSpPr>
      <dsp:spPr>
        <a:xfrm>
          <a:off x="908177" y="1460"/>
          <a:ext cx="3866331" cy="19331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manuální „zobrazování" grafémů psané formy příslušného mluveného jazyka</a:t>
          </a:r>
          <a:endParaRPr lang="en-US" sz="2900" kern="1200"/>
        </a:p>
      </dsp:txBody>
      <dsp:txXfrm>
        <a:off x="964797" y="58080"/>
        <a:ext cx="3753091" cy="1819925"/>
      </dsp:txXfrm>
    </dsp:sp>
    <dsp:sp modelId="{F4CEEDDB-D55E-4A49-A156-D6361F356429}">
      <dsp:nvSpPr>
        <dsp:cNvPr id="0" name=""/>
        <dsp:cNvSpPr/>
      </dsp:nvSpPr>
      <dsp:spPr>
        <a:xfrm>
          <a:off x="5741091" y="1460"/>
          <a:ext cx="3866331" cy="193316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 interkulturní i intrakulturní komunikaci</a:t>
          </a:r>
          <a:endParaRPr lang="en-US" sz="2900" kern="1200"/>
        </a:p>
      </dsp:txBody>
      <dsp:txXfrm>
        <a:off x="5797711" y="58080"/>
        <a:ext cx="3753091" cy="1819925"/>
      </dsp:txXfrm>
    </dsp:sp>
    <dsp:sp modelId="{BD8C065A-8094-4389-A1D1-84B3F67DF5A2}">
      <dsp:nvSpPr>
        <dsp:cNvPr id="0" name=""/>
        <dsp:cNvSpPr/>
      </dsp:nvSpPr>
      <dsp:spPr>
        <a:xfrm>
          <a:off x="6127724" y="1934626"/>
          <a:ext cx="386633" cy="144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74"/>
              </a:lnTo>
              <a:lnTo>
                <a:pt x="386633" y="144987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46851-7B18-44AD-8FCC-461E17673FC3}">
      <dsp:nvSpPr>
        <dsp:cNvPr id="0" name=""/>
        <dsp:cNvSpPr/>
      </dsp:nvSpPr>
      <dsp:spPr>
        <a:xfrm>
          <a:off x="6514357" y="2417917"/>
          <a:ext cx="3093065" cy="193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-&gt; řazena mezi tzv. přirozené znakové systémy</a:t>
          </a:r>
          <a:endParaRPr lang="en-US" sz="3300" kern="1200"/>
        </a:p>
      </dsp:txBody>
      <dsp:txXfrm>
        <a:off x="6570977" y="2474537"/>
        <a:ext cx="2979825" cy="18199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C44C9-9B5C-425E-8609-B958E7495C68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C9F07-FC46-4CDD-87B8-76BA7F57C817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3049E-EDC3-4208-894A-2A8DDE87CDE4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9CC90-4FF3-466D-93D9-C469E96B0584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Česká jednoruční a dvouruční prstová abeceda</a:t>
          </a:r>
          <a:endParaRPr lang="en-US" sz="2400" kern="1200"/>
        </a:p>
      </dsp:txBody>
      <dsp:txXfrm>
        <a:off x="4145946" y="324414"/>
        <a:ext cx="2513811" cy="1560821"/>
      </dsp:txXfrm>
    </dsp:sp>
    <dsp:sp modelId="{E5103829-5C9E-411B-8C69-EBF3FC7D467E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C5677-BEF5-4FC8-ABFE-13786D25F0DD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 českém prostředí spíše užívána dvouruční prstová abeceda</a:t>
          </a:r>
          <a:endParaRPr lang="en-US" sz="2400" kern="1200"/>
        </a:p>
      </dsp:txBody>
      <dsp:txXfrm>
        <a:off x="2550378" y="2741699"/>
        <a:ext cx="2513811" cy="1560821"/>
      </dsp:txXfrm>
    </dsp:sp>
    <dsp:sp modelId="{FAE9EF9A-ED80-495C-B06A-BDC33E3AB895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78C3C-F260-4156-9EF3-6FD5F663B691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Užívání prstové abecedy je v ČR zakotveno v zákoně</a:t>
          </a:r>
          <a:endParaRPr lang="en-US" sz="2400" kern="1200"/>
        </a:p>
      </dsp:txBody>
      <dsp:txXfrm>
        <a:off x="5741513" y="2741699"/>
        <a:ext cx="2513811" cy="15608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EC2E6-3EDD-4352-BF11-0853523477C5}">
      <dsp:nvSpPr>
        <dsp:cNvPr id="0" name=""/>
        <dsp:cNvSpPr/>
      </dsp:nvSpPr>
      <dsp:spPr>
        <a:xfrm>
          <a:off x="0" y="476272"/>
          <a:ext cx="724204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30B63-D21F-4199-B86B-F28045F29296}">
      <dsp:nvSpPr>
        <dsp:cNvPr id="0" name=""/>
        <dsp:cNvSpPr/>
      </dsp:nvSpPr>
      <dsp:spPr>
        <a:xfrm>
          <a:off x="2098224" y="128969"/>
          <a:ext cx="2972411" cy="5653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Americká prstová abeceda</a:t>
          </a:r>
          <a:r>
            <a:rPr lang="cs-CZ" sz="1700" kern="1200" dirty="0"/>
            <a:t>:</a:t>
          </a:r>
          <a:r>
            <a:rPr lang="cs-CZ" sz="1700" b="1" kern="1200" dirty="0"/>
            <a:t> </a:t>
          </a:r>
          <a:endParaRPr lang="en-US" sz="1700" b="1" kern="1200" dirty="0"/>
        </a:p>
      </dsp:txBody>
      <dsp:txXfrm>
        <a:off x="2125821" y="156566"/>
        <a:ext cx="2917217" cy="510138"/>
      </dsp:txXfrm>
    </dsp:sp>
    <dsp:sp modelId="{C1722E44-07D1-4A18-A0FA-0F619BB2C093}">
      <dsp:nvSpPr>
        <dsp:cNvPr id="0" name=""/>
        <dsp:cNvSpPr/>
      </dsp:nvSpPr>
      <dsp:spPr>
        <a:xfrm>
          <a:off x="0" y="1247392"/>
          <a:ext cx="7242048" cy="182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2063" tIns="354076" rIns="56206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Vlastní jména osobní, místní (států, měst, oblastí)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Jména obchodních a výrobních společností (pravidelně např. výrobců aut),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Nejrůznější obchodní značky, ochranné známky apod.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Slova nemají znakový ekvivalent -&gt; hláskovány (</a:t>
          </a:r>
          <a:r>
            <a:rPr lang="cs-CZ" sz="1700" i="1" kern="1200"/>
            <a:t>rice</a:t>
          </a:r>
          <a:r>
            <a:rPr lang="cs-CZ" sz="1700" kern="1200"/>
            <a:t>,</a:t>
          </a:r>
          <a:r>
            <a:rPr lang="cs-CZ" sz="1700" i="1" kern="1200"/>
            <a:t>flour</a:t>
          </a:r>
          <a:r>
            <a:rPr lang="cs-CZ" sz="1700" kern="1200"/>
            <a:t>)</a:t>
          </a:r>
          <a:endParaRPr lang="en-US" sz="1700" kern="1200"/>
        </a:p>
      </dsp:txBody>
      <dsp:txXfrm>
        <a:off x="0" y="1247392"/>
        <a:ext cx="7242048" cy="1820700"/>
      </dsp:txXfrm>
    </dsp:sp>
    <dsp:sp modelId="{89ABE18F-FD49-4520-AF51-15CE9128DAD3}">
      <dsp:nvSpPr>
        <dsp:cNvPr id="0" name=""/>
        <dsp:cNvSpPr/>
      </dsp:nvSpPr>
      <dsp:spPr>
        <a:xfrm>
          <a:off x="362102" y="996472"/>
          <a:ext cx="5069433" cy="50184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Celé hláskované výrazy</a:t>
          </a:r>
          <a:endParaRPr lang="en-US" sz="1700" kern="1200"/>
        </a:p>
      </dsp:txBody>
      <dsp:txXfrm>
        <a:off x="386600" y="1020970"/>
        <a:ext cx="5020437" cy="452844"/>
      </dsp:txXfrm>
    </dsp:sp>
    <dsp:sp modelId="{806B0BFA-4C44-427A-841A-1599DAAF32AE}">
      <dsp:nvSpPr>
        <dsp:cNvPr id="0" name=""/>
        <dsp:cNvSpPr/>
      </dsp:nvSpPr>
      <dsp:spPr>
        <a:xfrm>
          <a:off x="0" y="3410812"/>
          <a:ext cx="7242048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2063" tIns="354076" rIns="56206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Odpovídají zkratkám mluveného jazyka (jako např. IBM)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Specifické pro ASL (</a:t>
          </a:r>
          <a:r>
            <a:rPr lang="cs-CZ" sz="1700" i="1" kern="1200"/>
            <a:t>post-office</a:t>
          </a:r>
          <a:r>
            <a:rPr lang="cs-CZ" sz="1700" kern="1200"/>
            <a:t> reprezentován zkratkou </a:t>
          </a:r>
          <a:r>
            <a:rPr lang="cs-CZ" sz="1700" i="1" kern="1200"/>
            <a:t>P-O</a:t>
          </a:r>
          <a:r>
            <a:rPr lang="cs-CZ" sz="1700" kern="1200"/>
            <a:t>)</a:t>
          </a:r>
          <a:endParaRPr lang="en-US" sz="1700" kern="1200"/>
        </a:p>
      </dsp:txBody>
      <dsp:txXfrm>
        <a:off x="0" y="3410812"/>
        <a:ext cx="7242048" cy="990675"/>
      </dsp:txXfrm>
    </dsp:sp>
    <dsp:sp modelId="{EBD6FF58-9C6E-4089-926F-606288CB3512}">
      <dsp:nvSpPr>
        <dsp:cNvPr id="0" name=""/>
        <dsp:cNvSpPr/>
      </dsp:nvSpPr>
      <dsp:spPr>
        <a:xfrm>
          <a:off x="362102" y="3159892"/>
          <a:ext cx="5069433" cy="50184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Zkratky</a:t>
          </a:r>
          <a:endParaRPr lang="en-US" sz="1700" kern="1200"/>
        </a:p>
      </dsp:txBody>
      <dsp:txXfrm>
        <a:off x="386600" y="3184390"/>
        <a:ext cx="5020437" cy="452844"/>
      </dsp:txXfrm>
    </dsp:sp>
    <dsp:sp modelId="{EEF71E83-3499-41B3-8763-A5A13AD26EDA}">
      <dsp:nvSpPr>
        <dsp:cNvPr id="0" name=""/>
        <dsp:cNvSpPr/>
      </dsp:nvSpPr>
      <dsp:spPr>
        <a:xfrm>
          <a:off x="0" y="4744207"/>
          <a:ext cx="7242048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2063" tIns="354076" rIns="56206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Tvar ruky odpovídá nějakému písmenu anglického slova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Obvykle prvnímu (C = </a:t>
          </a:r>
          <a:r>
            <a:rPr lang="cs-CZ" sz="1700" kern="1200" dirty="0" err="1"/>
            <a:t>citizen</a:t>
          </a:r>
          <a:r>
            <a:rPr lang="cs-CZ" sz="1700" kern="1200" dirty="0"/>
            <a:t>, U = university)</a:t>
          </a:r>
          <a:endParaRPr lang="en-US" sz="1700" kern="1200" dirty="0"/>
        </a:p>
      </dsp:txBody>
      <dsp:txXfrm>
        <a:off x="0" y="4744207"/>
        <a:ext cx="7242048" cy="990675"/>
      </dsp:txXfrm>
    </dsp:sp>
    <dsp:sp modelId="{BA96D09E-B7B8-4709-845B-4CF6AF58A201}">
      <dsp:nvSpPr>
        <dsp:cNvPr id="0" name=""/>
        <dsp:cNvSpPr/>
      </dsp:nvSpPr>
      <dsp:spPr>
        <a:xfrm>
          <a:off x="362102" y="4493287"/>
          <a:ext cx="5069433" cy="501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613" tIns="0" rIns="1916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Inicializované</a:t>
          </a:r>
          <a:endParaRPr lang="en-US" sz="1700" kern="1200"/>
        </a:p>
      </dsp:txBody>
      <dsp:txXfrm>
        <a:off x="386600" y="4517785"/>
        <a:ext cx="5020437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052EC-AC4C-44A4-934B-14504318D045}">
      <dsp:nvSpPr>
        <dsp:cNvPr id="0" name=""/>
        <dsp:cNvSpPr/>
      </dsp:nvSpPr>
      <dsp:spPr>
        <a:xfrm>
          <a:off x="0" y="2491"/>
          <a:ext cx="6588691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Přenášení/zavádění nových slov z mluvené češtiny </a:t>
          </a:r>
          <a:endParaRPr lang="en-US" sz="2800" kern="1200" dirty="0"/>
        </a:p>
      </dsp:txBody>
      <dsp:txXfrm>
        <a:off x="54373" y="56864"/>
        <a:ext cx="6479945" cy="1005094"/>
      </dsp:txXfrm>
    </dsp:sp>
    <dsp:sp modelId="{5465CEE9-F9D2-4FAD-8F84-00248132A39D}">
      <dsp:nvSpPr>
        <dsp:cNvPr id="0" name=""/>
        <dsp:cNvSpPr/>
      </dsp:nvSpPr>
      <dsp:spPr>
        <a:xfrm>
          <a:off x="0" y="1196971"/>
          <a:ext cx="6588691" cy="111384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U cizích slov, vlastních jmen, odborných termínu</a:t>
          </a:r>
          <a:endParaRPr lang="en-US" sz="2800" kern="1200"/>
        </a:p>
      </dsp:txBody>
      <dsp:txXfrm>
        <a:off x="54373" y="1251344"/>
        <a:ext cx="6479945" cy="1005094"/>
      </dsp:txXfrm>
    </dsp:sp>
    <dsp:sp modelId="{48EAEE73-CB86-4E53-880E-76AB3E9B42AF}">
      <dsp:nvSpPr>
        <dsp:cNvPr id="0" name=""/>
        <dsp:cNvSpPr/>
      </dsp:nvSpPr>
      <dsp:spPr>
        <a:xfrm>
          <a:off x="0" y="2391451"/>
          <a:ext cx="6588691" cy="11138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Vyjádření odstupu od konkrétního slova/tématu</a:t>
          </a:r>
          <a:endParaRPr lang="en-US" sz="2800" kern="1200"/>
        </a:p>
      </dsp:txBody>
      <dsp:txXfrm>
        <a:off x="54373" y="2445824"/>
        <a:ext cx="6479945" cy="1005094"/>
      </dsp:txXfrm>
    </dsp:sp>
    <dsp:sp modelId="{6CD8F00E-B381-4971-8025-E15FD3AB7BC1}">
      <dsp:nvSpPr>
        <dsp:cNvPr id="0" name=""/>
        <dsp:cNvSpPr/>
      </dsp:nvSpPr>
      <dsp:spPr>
        <a:xfrm>
          <a:off x="0" y="3585931"/>
          <a:ext cx="6588691" cy="111384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Obecně známé názvy uměleckých děl, obchodní řetězce </a:t>
          </a:r>
          <a:endParaRPr lang="en-US" sz="2800" kern="1200" dirty="0"/>
        </a:p>
      </dsp:txBody>
      <dsp:txXfrm>
        <a:off x="54373" y="3640304"/>
        <a:ext cx="6479945" cy="1005094"/>
      </dsp:txXfrm>
    </dsp:sp>
    <dsp:sp modelId="{43EFB69D-53F8-4C9A-BAFD-B2529D487720}">
      <dsp:nvSpPr>
        <dsp:cNvPr id="0" name=""/>
        <dsp:cNvSpPr/>
      </dsp:nvSpPr>
      <dsp:spPr>
        <a:xfrm>
          <a:off x="0" y="4780411"/>
          <a:ext cx="6588691" cy="1113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Firemních značky, fyzikální jednotky, počítačové aj. zkratky</a:t>
          </a:r>
          <a:endParaRPr lang="en-US" sz="2800" kern="1200" dirty="0"/>
        </a:p>
      </dsp:txBody>
      <dsp:txXfrm>
        <a:off x="54373" y="4834784"/>
        <a:ext cx="6479945" cy="10050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6AF57-612B-4291-943A-B9EF33233B8F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zřetězování nebo </a:t>
          </a:r>
          <a:r>
            <a:rPr lang="cs-CZ" sz="1500" kern="1200" dirty="0" err="1"/>
            <a:t>sendvičování</a:t>
          </a:r>
          <a:r>
            <a:rPr lang="cs-CZ" sz="1500" kern="1200" dirty="0"/>
            <a:t> = hláskovaný výraz se spojuje se znakem, který má podobný nebo blízký význam</a:t>
          </a:r>
          <a:endParaRPr lang="en-US" sz="1500" kern="1200" dirty="0"/>
        </a:p>
      </dsp:txBody>
      <dsp:txXfrm rot="-5400000">
        <a:off x="2344897" y="399274"/>
        <a:ext cx="4056591" cy="2072465"/>
      </dsp:txXfrm>
    </dsp:sp>
    <dsp:sp modelId="{67CE6BC2-AA36-4DF5-A109-85E4D5110806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Americký znakový jazyk</a:t>
          </a:r>
          <a:endParaRPr lang="en-US" sz="3800" kern="1200"/>
        </a:p>
      </dsp:txBody>
      <dsp:txXfrm>
        <a:off x="114468" y="114539"/>
        <a:ext cx="2115961" cy="2641933"/>
      </dsp:txXfrm>
    </dsp:sp>
    <dsp:sp modelId="{D470A577-8384-49D4-BA50-57ED9D37160E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Zřetězování – ve specifických situacích: interkulturní komunikace, tlumočení, učební komunikace – situace kdy jde o to, co se sděluje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U lékaře, ve škole, neologismus, archaismus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Zank je vyhláskován na žačátku komunikace, dále se užívá pouze znak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/>
            <a:t>Kdy jeden z účastníků komunikace nezná potřebný znak </a:t>
          </a:r>
          <a:endParaRPr lang="en-US" sz="1500" kern="1200"/>
        </a:p>
      </dsp:txBody>
      <dsp:txXfrm rot="-5400000">
        <a:off x="2344897" y="3413687"/>
        <a:ext cx="4056591" cy="2072465"/>
      </dsp:txXfrm>
    </dsp:sp>
    <dsp:sp modelId="{0BEE02FA-07F3-4746-8081-9543B87791DE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Český znakový jazyk</a:t>
          </a:r>
          <a:endParaRPr lang="en-US" sz="3800" kern="1200"/>
        </a:p>
      </dsp:txBody>
      <dsp:txXfrm>
        <a:off x="114468" y="3128952"/>
        <a:ext cx="2115961" cy="264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BD8D4-E8D1-4F7A-90BF-B910FDA0A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5D92F8-4970-4FFB-AFDE-E19C72EA8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C39394-3822-43E9-B488-F1BB164E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4FD3AA-5309-47CA-BDB0-250E80B6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C76B4E-E576-451A-B51E-4D7EF5B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8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76D2C-E710-4598-A9C5-23BB347F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F0E061-EBBD-4DF5-B71D-F167D9AFD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6DAB33-AE92-42A8-ACFF-7A8DB3B9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479B7F-5203-4D19-AA7C-D7BA5D82D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043B0C-9AAE-41A9-9481-EB1E2072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78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9FFD86-B03B-44C5-AB5C-F406154B53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E49434-7142-444C-8572-049E63BE1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01A6D5-3354-4C7D-BFD3-7A6AF647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E35116-2250-4EE9-8737-879260F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68708-DF4E-49B1-A91A-F0D2D03E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8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BB2B6-6416-4CCD-B561-500FC653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9FF55-6073-45BF-89CA-CE344ECD4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8980F-E20C-49CD-95E2-B7A65D90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40C891-DBFE-4C62-B034-B0247A33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8B114B-36B8-4D8B-89B8-F00E89D4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9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4BC01-DAF3-4065-919B-7E6CB48F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C52FEB-B47F-42F9-8D4F-E5C892F4E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C8457D-D1E2-4512-A5FD-B9B2F37C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9AD15-CD06-4487-8513-56EC09CD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65BAC2-CE01-4FA9-8908-011A9542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05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7AE37-6271-43A9-8A0F-F2F81BD5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E886B-D344-40C6-80FB-53D6851A3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3C91BE-9F59-411F-B923-6E5FDC887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0E4B97-95F3-47C9-A411-C4F372CD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2C1CB-7404-47AF-BE48-6F6E6F67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8522A6-1C20-4F85-A866-C2DFE1B2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72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6996F-7576-4D4F-B483-E1AA90FB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98F465-BA91-44DC-A7A4-E86574F59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D7616-5653-4D7E-A782-F11C59F0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EBCF912-B140-48E1-948B-5C9885AC2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69E7A4-88A4-4F4F-ACF5-B63D57A78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2D9137-3596-48AE-8DFC-380B5BC4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CA24CD-E3BF-4CD7-ADC7-A8634B50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976FCF-7BBA-4F2A-8AAA-2C15BA1F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97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0ED30-370B-47C6-B30D-F89BC1B7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C2BD99-C363-43FB-9221-A743E9CE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5B3F50-4AE3-4A81-94C9-92764E8B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5F72A4-03D0-4746-BE9D-D93025CB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5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C09DF7-D4FB-4F9B-A9C2-687914D7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B1ADDB-F8C0-47BE-ACAA-9A461396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A0C2D6-A002-470C-9B86-F8E60526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C416A-96CA-4DF7-9EAB-B10FE094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BA511-EDCC-4FAF-8A8F-AF2182EB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CA6B53-7DA6-4F9C-AC82-DF0C96219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D828E0-69D3-4853-AB80-F318C5AE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4879DB-7A2D-41CF-B162-95763723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00D2DF-AAD8-4ED1-AB14-A89DAAF3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873B7-6D48-407C-97DC-CB52C0D1F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9FEBD5-FC4E-42E5-868F-BD6E9983F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BD6970-42A3-41E3-A968-9C99112F6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732241-3E96-4EBB-8042-9C006E4C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4AB8BD-61EA-411B-B035-1D46F19F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4251C9-86C0-4A03-A57E-47DD1F88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0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1FB467-1EE6-428A-8B4E-8B8C5D77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6216E1-E8D1-48C3-9987-464DA8DF1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BBB74F-3BA3-42F6-84E0-98A3CBD55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7E8B-98A1-456F-ADB9-4B50D03D9DA0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0EBA22-E86D-487F-902A-BB75BA020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344DCA-9457-455E-8B99-9578E7389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F846-1D9B-40F4-936F-E1460A3BA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481011-5BBD-40F3-9406-36A73277F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823107"/>
            <a:ext cx="6547742" cy="3431023"/>
          </a:xfrm>
        </p:spPr>
        <p:txBody>
          <a:bodyPr anchor="ctr">
            <a:normAutofit/>
          </a:bodyPr>
          <a:lstStyle/>
          <a:p>
            <a:pPr algn="l"/>
            <a:r>
              <a:rPr lang="cs-CZ" b="1">
                <a:solidFill>
                  <a:schemeClr val="bg1"/>
                </a:solidFill>
              </a:rPr>
              <a:t>Poznáváme český znakový jazyk. Český znakový jazyk v kontaktu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2F4B3-B246-4295-9192-D20C1B42C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744" y="2710737"/>
            <a:ext cx="2163584" cy="1655762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cs-CZ" sz="1400">
                <a:solidFill>
                  <a:srgbClr val="FFFFFF"/>
                </a:solidFill>
              </a:rPr>
              <a:t>MACUROVÁ, A., NOVÁKOVÁ, R. (2008). Poznáváme český znakový jazyk. Český znakový jazyk v kontaktu. </a:t>
            </a:r>
            <a:r>
              <a:rPr lang="cs-CZ" sz="1400" i="1">
                <a:solidFill>
                  <a:srgbClr val="FFFFFF"/>
                </a:solidFill>
              </a:rPr>
              <a:t>Speciální pedagogika</a:t>
            </a:r>
            <a:r>
              <a:rPr lang="cs-CZ" sz="1400">
                <a:solidFill>
                  <a:srgbClr val="FFFFFF"/>
                </a:solidFill>
              </a:rPr>
              <a:t>, 18(4), 278–298.</a:t>
            </a:r>
          </a:p>
        </p:txBody>
      </p:sp>
    </p:spTree>
    <p:extLst>
      <p:ext uri="{BB962C8B-B14F-4D97-AF65-F5344CB8AC3E}">
        <p14:creationId xmlns:p14="http://schemas.microsoft.com/office/powerpoint/2010/main" val="397850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0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1C6FF0-9CF7-4CC5-A4EC-E10717B78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Prstová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abeceda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8" name="Zástupný obsah 5">
            <a:extLst>
              <a:ext uri="{FF2B5EF4-FFF2-40B4-BE49-F238E27FC236}">
                <a16:creationId xmlns:a16="http://schemas.microsoft.com/office/drawing/2014/main" id="{0E1E0BB9-0A7B-4881-AC10-DA81C81B6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90788"/>
              </p:ext>
            </p:extLst>
          </p:nvPr>
        </p:nvGraphicFramePr>
        <p:xfrm>
          <a:off x="4611624" y="37471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88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0FF04C-FED9-446B-B669-ED692A5F1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Prstová abeceda:</a:t>
            </a:r>
            <a:br>
              <a:rPr lang="cs-CZ" sz="4800">
                <a:solidFill>
                  <a:schemeClr val="bg1"/>
                </a:solidFill>
              </a:rPr>
            </a:br>
            <a:r>
              <a:rPr lang="cs-CZ" sz="4800">
                <a:solidFill>
                  <a:schemeClr val="bg1"/>
                </a:solidFill>
              </a:rPr>
              <a:t>Český znakový jazyk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8D0C792-5EB6-4246-AE39-7897845FA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68463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26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113DE1-F898-4766-A1E1-3D395122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Užití prstové abecedy v komunikaci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34485CE-C9AC-45BC-B63F-EE0CDBF66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8772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674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963517-8C44-451F-A75E-3A64FA4F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Inicializace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0D0B5AF-F587-4344-9E91-782B95035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5703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33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7D464F-E8B4-4688-B966-8DAAD7B6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Inicializace jako slovotvorný proces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0DC83D0-6946-4CD5-8DDD-603F4C7D4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5984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69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084C24-6398-4874-A4D0-03282B8F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Inicializace v ČZJ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36D2628-5F47-4F1A-88F3-6E0728565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7156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510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B46FD9-2A1B-47FE-BA1C-CC59B8B6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Kalky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19CFCEC9-E101-486D-9B11-620FA7BD1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11508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66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4DA478-6683-4A06-BBCF-514980BE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Kalky 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0DD9A4C5-5EC3-42A3-BB2B-648D0C473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7692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676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B695DA-B4A0-43F9-A308-4F71F66A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Mluvní komponenty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74DF8B3-1903-4D0B-AAA0-0E1661C54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8958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130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CF8747-0BD7-4F82-BBA7-73B6B719A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Mluvní komponenty v ČZJ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A1BB4252-E57B-4879-9578-096CA7F8A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88088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36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1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DDBEE7-B2FA-4C0B-AAA0-97E4765C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909" y="83284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Výzkum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znakových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jazyků</a:t>
            </a:r>
            <a:endParaRPr lang="cs-CZ" dirty="0">
              <a:solidFill>
                <a:srgbClr val="FFFFFF"/>
              </a:solidFill>
            </a:endParaRP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9F38A68A-4798-43FD-98C5-9B4C7E026483}"/>
              </a:ext>
            </a:extLst>
          </p:cNvPr>
          <p:cNvGrpSpPr/>
          <p:nvPr/>
        </p:nvGrpSpPr>
        <p:grpSpPr>
          <a:xfrm>
            <a:off x="5194300" y="471964"/>
            <a:ext cx="6513604" cy="5883345"/>
            <a:chOff x="5194299" y="471964"/>
            <a:chExt cx="6513604" cy="5883345"/>
          </a:xfrm>
        </p:grpSpPr>
        <p:sp>
          <p:nvSpPr>
            <p:cNvPr id="6" name="Volný tvar: obrazec 5">
              <a:extLst>
                <a:ext uri="{FF2B5EF4-FFF2-40B4-BE49-F238E27FC236}">
                  <a16:creationId xmlns:a16="http://schemas.microsoft.com/office/drawing/2014/main" id="{F12EBE8E-6251-401F-AC5E-12AF628C91CE}"/>
                </a:ext>
              </a:extLst>
            </p:cNvPr>
            <p:cNvSpPr/>
            <p:nvPr/>
          </p:nvSpPr>
          <p:spPr>
            <a:xfrm>
              <a:off x="5194300" y="4901195"/>
              <a:ext cx="1628400" cy="1454114"/>
            </a:xfrm>
            <a:custGeom>
              <a:avLst/>
              <a:gdLst>
                <a:gd name="connsiteX0" fmla="*/ 0 w 1628400"/>
                <a:gd name="connsiteY0" fmla="*/ 0 h 1454114"/>
                <a:gd name="connsiteX1" fmla="*/ 1628400 w 1628400"/>
                <a:gd name="connsiteY1" fmla="*/ 0 h 1454114"/>
                <a:gd name="connsiteX2" fmla="*/ 1628400 w 1628400"/>
                <a:gd name="connsiteY2" fmla="*/ 1454114 h 1454114"/>
                <a:gd name="connsiteX3" fmla="*/ 0 w 1628400"/>
                <a:gd name="connsiteY3" fmla="*/ 1454114 h 1454114"/>
                <a:gd name="connsiteX4" fmla="*/ 0 w 1628400"/>
                <a:gd name="connsiteY4" fmla="*/ 0 h 145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8400" h="1454114">
                  <a:moveTo>
                    <a:pt x="0" y="0"/>
                  </a:moveTo>
                  <a:lnTo>
                    <a:pt x="1628400" y="0"/>
                  </a:lnTo>
                  <a:lnTo>
                    <a:pt x="1628400" y="1454114"/>
                  </a:lnTo>
                  <a:lnTo>
                    <a:pt x="0" y="14541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812" tIns="120904" rIns="115812" bIns="120904" numCol="1" spcCol="1270" anchor="ctr" anchorCtr="0">
              <a:norm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kern="1200" dirty="0"/>
                <a:t>Jaký má výzkum ZJ vliv?</a:t>
              </a:r>
              <a:endParaRPr lang="en-US" sz="2800" kern="1200" dirty="0"/>
            </a:p>
          </p:txBody>
        </p:sp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id="{682FB9E1-020F-4D1C-9059-4D73420943C8}"/>
                </a:ext>
              </a:extLst>
            </p:cNvPr>
            <p:cNvSpPr/>
            <p:nvPr/>
          </p:nvSpPr>
          <p:spPr>
            <a:xfrm>
              <a:off x="6822700" y="4901195"/>
              <a:ext cx="4885203" cy="1454114"/>
            </a:xfrm>
            <a:custGeom>
              <a:avLst/>
              <a:gdLst>
                <a:gd name="connsiteX0" fmla="*/ 0 w 4885203"/>
                <a:gd name="connsiteY0" fmla="*/ 0 h 1454114"/>
                <a:gd name="connsiteX1" fmla="*/ 4885203 w 4885203"/>
                <a:gd name="connsiteY1" fmla="*/ 0 h 1454114"/>
                <a:gd name="connsiteX2" fmla="*/ 4885203 w 4885203"/>
                <a:gd name="connsiteY2" fmla="*/ 1454114 h 1454114"/>
                <a:gd name="connsiteX3" fmla="*/ 0 w 4885203"/>
                <a:gd name="connsiteY3" fmla="*/ 1454114 h 1454114"/>
                <a:gd name="connsiteX4" fmla="*/ 0 w 4885203"/>
                <a:gd name="connsiteY4" fmla="*/ 0 h 145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5203" h="1454114">
                  <a:moveTo>
                    <a:pt x="0" y="0"/>
                  </a:moveTo>
                  <a:lnTo>
                    <a:pt x="4885203" y="0"/>
                  </a:lnTo>
                  <a:lnTo>
                    <a:pt x="4885203" y="1454114"/>
                  </a:lnTo>
                  <a:lnTo>
                    <a:pt x="0" y="14541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95" tIns="215900" rIns="99095" bIns="215900" numCol="1" spcCol="1270" anchor="ctr" anchorCtr="0">
              <a:norm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500" kern="1200" dirty="0"/>
                <a:t>Změna postojů k jazyku, hluchotě, neslyšícím</a:t>
              </a:r>
              <a:endParaRPr lang="en-US" sz="3500" kern="1200" dirty="0"/>
            </a:p>
          </p:txBody>
        </p:sp>
        <p:sp>
          <p:nvSpPr>
            <p:cNvPr id="8" name="Volný tvar: obrazec 7">
              <a:extLst>
                <a:ext uri="{FF2B5EF4-FFF2-40B4-BE49-F238E27FC236}">
                  <a16:creationId xmlns:a16="http://schemas.microsoft.com/office/drawing/2014/main" id="{CA85841A-34B9-4CB8-A25A-F4BBD1A94217}"/>
                </a:ext>
              </a:extLst>
            </p:cNvPr>
            <p:cNvSpPr/>
            <p:nvPr/>
          </p:nvSpPr>
          <p:spPr>
            <a:xfrm>
              <a:off x="5194300" y="2686579"/>
              <a:ext cx="1628401" cy="2236427"/>
            </a:xfrm>
            <a:custGeom>
              <a:avLst/>
              <a:gdLst>
                <a:gd name="connsiteX0" fmla="*/ 0 w 1628400"/>
                <a:gd name="connsiteY0" fmla="*/ 783264 h 2236427"/>
                <a:gd name="connsiteX1" fmla="*/ 773490 w 1628400"/>
                <a:gd name="connsiteY1" fmla="*/ 783264 h 2236427"/>
                <a:gd name="connsiteX2" fmla="*/ 773490 w 1628400"/>
                <a:gd name="connsiteY2" fmla="*/ 244260 h 2236427"/>
                <a:gd name="connsiteX3" fmla="*/ 651360 w 1628400"/>
                <a:gd name="connsiteY3" fmla="*/ 244260 h 2236427"/>
                <a:gd name="connsiteX4" fmla="*/ 814200 w 1628400"/>
                <a:gd name="connsiteY4" fmla="*/ 0 h 2236427"/>
                <a:gd name="connsiteX5" fmla="*/ 977040 w 1628400"/>
                <a:gd name="connsiteY5" fmla="*/ 244260 h 2236427"/>
                <a:gd name="connsiteX6" fmla="*/ 854910 w 1628400"/>
                <a:gd name="connsiteY6" fmla="*/ 244260 h 2236427"/>
                <a:gd name="connsiteX7" fmla="*/ 854910 w 1628400"/>
                <a:gd name="connsiteY7" fmla="*/ 783264 h 2236427"/>
                <a:gd name="connsiteX8" fmla="*/ 1628400 w 1628400"/>
                <a:gd name="connsiteY8" fmla="*/ 783264 h 2236427"/>
                <a:gd name="connsiteX9" fmla="*/ 1628400 w 1628400"/>
                <a:gd name="connsiteY9" fmla="*/ 2236427 h 2236427"/>
                <a:gd name="connsiteX10" fmla="*/ 0 w 1628400"/>
                <a:gd name="connsiteY10" fmla="*/ 2236427 h 2236427"/>
                <a:gd name="connsiteX11" fmla="*/ 0 w 1628400"/>
                <a:gd name="connsiteY11" fmla="*/ 783264 h 223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8400" h="2236427">
                  <a:moveTo>
                    <a:pt x="1628400" y="1453163"/>
                  </a:moveTo>
                  <a:lnTo>
                    <a:pt x="854910" y="1453163"/>
                  </a:lnTo>
                  <a:lnTo>
                    <a:pt x="854910" y="1992167"/>
                  </a:lnTo>
                  <a:lnTo>
                    <a:pt x="977040" y="1992167"/>
                  </a:lnTo>
                  <a:lnTo>
                    <a:pt x="814200" y="2236427"/>
                  </a:lnTo>
                  <a:lnTo>
                    <a:pt x="651360" y="1992167"/>
                  </a:lnTo>
                  <a:lnTo>
                    <a:pt x="773490" y="1992167"/>
                  </a:lnTo>
                  <a:lnTo>
                    <a:pt x="773490" y="1453163"/>
                  </a:lnTo>
                  <a:lnTo>
                    <a:pt x="0" y="1453163"/>
                  </a:lnTo>
                  <a:lnTo>
                    <a:pt x="0" y="0"/>
                  </a:lnTo>
                  <a:lnTo>
                    <a:pt x="1628400" y="0"/>
                  </a:lnTo>
                  <a:lnTo>
                    <a:pt x="1628400" y="145316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-727682"/>
                <a:satOff val="-41964"/>
                <a:lumOff val="4314"/>
                <a:alphaOff val="0"/>
              </a:schemeClr>
            </a:lnRef>
            <a:fillRef idx="1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812" tIns="120904" rIns="115813" bIns="903654" numCol="1" spcCol="1270" anchor="ctr" anchorCtr="0">
              <a:norm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kern="1200" dirty="0"/>
                <a:t>70.léta 20.st – výzkum znakových jazyků</a:t>
              </a:r>
              <a:endParaRPr lang="en-US" sz="2000" kern="1200" dirty="0"/>
            </a:p>
          </p:txBody>
        </p:sp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FA5BBA20-578B-4B85-9C59-E10FBB4474BD}"/>
                </a:ext>
              </a:extLst>
            </p:cNvPr>
            <p:cNvSpPr/>
            <p:nvPr/>
          </p:nvSpPr>
          <p:spPr>
            <a:xfrm>
              <a:off x="6822700" y="2686579"/>
              <a:ext cx="4885203" cy="1453677"/>
            </a:xfrm>
            <a:custGeom>
              <a:avLst/>
              <a:gdLst>
                <a:gd name="connsiteX0" fmla="*/ 0 w 4885203"/>
                <a:gd name="connsiteY0" fmla="*/ 0 h 1453677"/>
                <a:gd name="connsiteX1" fmla="*/ 4885203 w 4885203"/>
                <a:gd name="connsiteY1" fmla="*/ 0 h 1453677"/>
                <a:gd name="connsiteX2" fmla="*/ 4885203 w 4885203"/>
                <a:gd name="connsiteY2" fmla="*/ 1453677 h 1453677"/>
                <a:gd name="connsiteX3" fmla="*/ 0 w 4885203"/>
                <a:gd name="connsiteY3" fmla="*/ 1453677 h 1453677"/>
                <a:gd name="connsiteX4" fmla="*/ 0 w 4885203"/>
                <a:gd name="connsiteY4" fmla="*/ 0 h 145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5203" h="1453677">
                  <a:moveTo>
                    <a:pt x="0" y="0"/>
                  </a:moveTo>
                  <a:lnTo>
                    <a:pt x="4885203" y="0"/>
                  </a:lnTo>
                  <a:lnTo>
                    <a:pt x="4885203" y="1453677"/>
                  </a:lnTo>
                  <a:lnTo>
                    <a:pt x="0" y="14536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95" tIns="215900" rIns="99095" bIns="215900" numCol="1" spcCol="1270" anchor="ctr" anchorCtr="0">
              <a:norm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kern="1200" dirty="0"/>
                <a:t>Výzkum probíhá v závislosti na změně paradigmatu v lingvistice</a:t>
              </a:r>
              <a:endParaRPr lang="en-US" sz="2800" kern="1200" dirty="0"/>
            </a:p>
          </p:txBody>
        </p:sp>
        <p:sp>
          <p:nvSpPr>
            <p:cNvPr id="11" name="Volný tvar: obrazec 10">
              <a:extLst>
                <a:ext uri="{FF2B5EF4-FFF2-40B4-BE49-F238E27FC236}">
                  <a16:creationId xmlns:a16="http://schemas.microsoft.com/office/drawing/2014/main" id="{390B8350-1697-4632-97A0-1B8DA5159BDD}"/>
                </a:ext>
              </a:extLst>
            </p:cNvPr>
            <p:cNvSpPr/>
            <p:nvPr/>
          </p:nvSpPr>
          <p:spPr>
            <a:xfrm>
              <a:off x="5194299" y="471964"/>
              <a:ext cx="1628401" cy="2236427"/>
            </a:xfrm>
            <a:custGeom>
              <a:avLst/>
              <a:gdLst>
                <a:gd name="connsiteX0" fmla="*/ 0 w 1628400"/>
                <a:gd name="connsiteY0" fmla="*/ 783264 h 2236427"/>
                <a:gd name="connsiteX1" fmla="*/ 773490 w 1628400"/>
                <a:gd name="connsiteY1" fmla="*/ 783264 h 2236427"/>
                <a:gd name="connsiteX2" fmla="*/ 773490 w 1628400"/>
                <a:gd name="connsiteY2" fmla="*/ 244260 h 2236427"/>
                <a:gd name="connsiteX3" fmla="*/ 651360 w 1628400"/>
                <a:gd name="connsiteY3" fmla="*/ 244260 h 2236427"/>
                <a:gd name="connsiteX4" fmla="*/ 814200 w 1628400"/>
                <a:gd name="connsiteY4" fmla="*/ 0 h 2236427"/>
                <a:gd name="connsiteX5" fmla="*/ 977040 w 1628400"/>
                <a:gd name="connsiteY5" fmla="*/ 244260 h 2236427"/>
                <a:gd name="connsiteX6" fmla="*/ 854910 w 1628400"/>
                <a:gd name="connsiteY6" fmla="*/ 244260 h 2236427"/>
                <a:gd name="connsiteX7" fmla="*/ 854910 w 1628400"/>
                <a:gd name="connsiteY7" fmla="*/ 783264 h 2236427"/>
                <a:gd name="connsiteX8" fmla="*/ 1628400 w 1628400"/>
                <a:gd name="connsiteY8" fmla="*/ 783264 h 2236427"/>
                <a:gd name="connsiteX9" fmla="*/ 1628400 w 1628400"/>
                <a:gd name="connsiteY9" fmla="*/ 2236427 h 2236427"/>
                <a:gd name="connsiteX10" fmla="*/ 0 w 1628400"/>
                <a:gd name="connsiteY10" fmla="*/ 2236427 h 2236427"/>
                <a:gd name="connsiteX11" fmla="*/ 0 w 1628400"/>
                <a:gd name="connsiteY11" fmla="*/ 783264 h 223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8400" h="2236427">
                  <a:moveTo>
                    <a:pt x="1628400" y="1453163"/>
                  </a:moveTo>
                  <a:lnTo>
                    <a:pt x="854910" y="1453163"/>
                  </a:lnTo>
                  <a:lnTo>
                    <a:pt x="854910" y="1992167"/>
                  </a:lnTo>
                  <a:lnTo>
                    <a:pt x="977040" y="1992167"/>
                  </a:lnTo>
                  <a:lnTo>
                    <a:pt x="814200" y="2236427"/>
                  </a:lnTo>
                  <a:lnTo>
                    <a:pt x="651360" y="1992167"/>
                  </a:lnTo>
                  <a:lnTo>
                    <a:pt x="773490" y="1992167"/>
                  </a:lnTo>
                  <a:lnTo>
                    <a:pt x="773490" y="1453163"/>
                  </a:lnTo>
                  <a:lnTo>
                    <a:pt x="0" y="1453163"/>
                  </a:lnTo>
                  <a:lnTo>
                    <a:pt x="0" y="0"/>
                  </a:lnTo>
                  <a:lnTo>
                    <a:pt x="1628400" y="0"/>
                  </a:lnTo>
                  <a:lnTo>
                    <a:pt x="1628400" y="145316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-1455363"/>
                <a:satOff val="-83928"/>
                <a:lumOff val="8628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813" tIns="120904" rIns="115812" bIns="903654" numCol="1" spcCol="1270" anchor="ctr" anchorCtr="0">
              <a:norm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600" kern="1200" dirty="0"/>
                <a:t>2/2 20.st – komunikačně pragmatický obrat v lingvistice</a:t>
              </a:r>
              <a:endParaRPr lang="en-US" sz="1600" kern="1200" dirty="0"/>
            </a:p>
          </p:txBody>
        </p:sp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6C8CFC71-5013-48A0-9EB7-04F4936855EB}"/>
                </a:ext>
              </a:extLst>
            </p:cNvPr>
            <p:cNvSpPr/>
            <p:nvPr/>
          </p:nvSpPr>
          <p:spPr>
            <a:xfrm>
              <a:off x="6822700" y="471964"/>
              <a:ext cx="4885203" cy="1453677"/>
            </a:xfrm>
            <a:custGeom>
              <a:avLst/>
              <a:gdLst>
                <a:gd name="connsiteX0" fmla="*/ 0 w 4885203"/>
                <a:gd name="connsiteY0" fmla="*/ 0 h 1453677"/>
                <a:gd name="connsiteX1" fmla="*/ 4885203 w 4885203"/>
                <a:gd name="connsiteY1" fmla="*/ 0 h 1453677"/>
                <a:gd name="connsiteX2" fmla="*/ 4885203 w 4885203"/>
                <a:gd name="connsiteY2" fmla="*/ 1453677 h 1453677"/>
                <a:gd name="connsiteX3" fmla="*/ 0 w 4885203"/>
                <a:gd name="connsiteY3" fmla="*/ 1453677 h 1453677"/>
                <a:gd name="connsiteX4" fmla="*/ 0 w 4885203"/>
                <a:gd name="connsiteY4" fmla="*/ 0 h 145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5203" h="1453677">
                  <a:moveTo>
                    <a:pt x="0" y="0"/>
                  </a:moveTo>
                  <a:lnTo>
                    <a:pt x="4885203" y="0"/>
                  </a:lnTo>
                  <a:lnTo>
                    <a:pt x="4885203" y="1453677"/>
                  </a:lnTo>
                  <a:lnTo>
                    <a:pt x="0" y="14536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95" tIns="215900" rIns="99095" bIns="215900" numCol="1" spcCol="1270" anchor="ctr" anchorCtr="0">
              <a:norm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400" kern="1200" dirty="0"/>
                <a:t>Zájem o text, funkci jazyka, sociolingvistiku, psycholingvistiku, kulturu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41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7789A-94DE-4C16-ACEB-5C4BCCD7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948E8-D89A-432E-99E7-BD09878F3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92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C70800-D9DA-45D1-9185-12E6054F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Jaký má výzkum znakových jazyků vliv?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E1B20708-C2BC-42FA-9411-3F14356EE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43032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31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AFB435-5DF3-47F9-94B4-3935F11D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Znakové jazyky jako menšinové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F3068293-71DA-44C2-BCB7-C8D5E8D16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49081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30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090801-8E37-4EEA-BA48-8F9060C0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s-CZ" dirty="0"/>
              <a:t>Kontakt znakových a mluvených jazyků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AAEEF1-5F38-4051-88A2-5FF61E671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lvl="0"/>
            <a:endParaRPr lang="cs-CZ" sz="1800" dirty="0">
              <a:solidFill>
                <a:schemeClr val="bg1"/>
              </a:solidFill>
            </a:endParaRP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Dominantní postavení má jazyk mluvený</a:t>
            </a:r>
            <a:endParaRPr lang="en-US" sz="1800" dirty="0">
              <a:solidFill>
                <a:schemeClr val="bg1"/>
              </a:solidFill>
            </a:endParaRP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Pro neslyšící populaci je všude na světě „povinný" bilingvismus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cs-CZ" sz="1800" dirty="0">
                <a:solidFill>
                  <a:schemeClr val="bg1"/>
                </a:solidFill>
              </a:rPr>
              <a:t>Musí být schopen vyjadřovat se a přijímat psanou formu mluveného jazyka</a:t>
            </a:r>
            <a:endParaRPr lang="en-US" sz="1800" dirty="0">
              <a:solidFill>
                <a:schemeClr val="bg1"/>
              </a:solidFill>
            </a:endParaRP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Znakové jazyky ovlivněny mluvenými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71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74973B-3C9B-4CEB-B296-3DE63BD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Kontakt znakových a mluvených jazyků</a:t>
            </a:r>
          </a:p>
        </p:txBody>
      </p:sp>
      <p:graphicFrame>
        <p:nvGraphicFramePr>
          <p:cNvPr id="21" name="Zástupný obsah 3">
            <a:extLst>
              <a:ext uri="{FF2B5EF4-FFF2-40B4-BE49-F238E27FC236}">
                <a16:creationId xmlns:a16="http://schemas.microsoft.com/office/drawing/2014/main" id="{17D7489A-D0BD-4E5D-9254-B511F6B93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70503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87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5A36E9-BB9C-4313-9D15-766BC430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Znakové jazyky ovlivněny mluvenými</a:t>
            </a:r>
          </a:p>
        </p:txBody>
      </p:sp>
      <p:graphicFrame>
        <p:nvGraphicFramePr>
          <p:cNvPr id="35" name="Zástupný obsah 2">
            <a:extLst>
              <a:ext uri="{FF2B5EF4-FFF2-40B4-BE49-F238E27FC236}">
                <a16:creationId xmlns:a16="http://schemas.microsoft.com/office/drawing/2014/main" id="{46455BE1-72A7-4B45-9209-CD68D5783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146390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196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31C00-DF21-433F-BCF8-CB370F48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/>
              <a:t>Prstová abeceda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DA954B7-80A6-4F96-AF3F-D36BE279EB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27643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79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E3BCF-A856-4746-800A-DDED2BD4B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Prstová abeceda: </a:t>
            </a:r>
            <a:br>
              <a:rPr lang="cs-CZ"/>
            </a:br>
            <a:endParaRPr lang="cs-CZ"/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058DC9CE-4E55-4F04-B736-A2B5ADB11D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202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9732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922</Words>
  <Application>Microsoft Office PowerPoint</Application>
  <PresentationFormat>Širokoúhlá obrazovka</PresentationFormat>
  <Paragraphs>122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Poznáváme český znakový jazyk. Český znakový jazyk v kontaktu</vt:lpstr>
      <vt:lpstr>Výzkum znakových jazyků</vt:lpstr>
      <vt:lpstr>Jaký má výzkum znakových jazyků vliv?</vt:lpstr>
      <vt:lpstr>Znakové jazyky jako menšinové</vt:lpstr>
      <vt:lpstr>Kontakt znakových a mluvených jazyků</vt:lpstr>
      <vt:lpstr>Kontakt znakových a mluvených jazyků</vt:lpstr>
      <vt:lpstr>Znakové jazyky ovlivněny mluvenými</vt:lpstr>
      <vt:lpstr>Prstová abeceda</vt:lpstr>
      <vt:lpstr>Prstová abeceda:  </vt:lpstr>
      <vt:lpstr>Prstová abeceda:   </vt:lpstr>
      <vt:lpstr>Prstová abeceda: Český znakový jazyk</vt:lpstr>
      <vt:lpstr>Užití prstové abecedy v komunikaci </vt:lpstr>
      <vt:lpstr>Inicializace </vt:lpstr>
      <vt:lpstr>Inicializace jako slovotvorný proces</vt:lpstr>
      <vt:lpstr>Inicializace v ČZJ</vt:lpstr>
      <vt:lpstr>Kalky</vt:lpstr>
      <vt:lpstr>Kalky </vt:lpstr>
      <vt:lpstr>Mluvní komponenty </vt:lpstr>
      <vt:lpstr>Mluvní komponenty v ČZJ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Poznáváme český znakový jazyk. Český znakový jazyk v kontaktu</dc:title>
  <dc:creator>Tereza Svěráková</dc:creator>
  <cp:lastModifiedBy>Tereza Svěráková</cp:lastModifiedBy>
  <cp:revision>1</cp:revision>
  <dcterms:created xsi:type="dcterms:W3CDTF">2020-03-30T18:16:34Z</dcterms:created>
  <dcterms:modified xsi:type="dcterms:W3CDTF">2020-03-30T18:18:31Z</dcterms:modified>
</cp:coreProperties>
</file>