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4" r:id="rId3"/>
    <p:sldId id="257" r:id="rId4"/>
    <p:sldId id="259" r:id="rId5"/>
    <p:sldId id="260" r:id="rId6"/>
    <p:sldId id="263" r:id="rId7"/>
    <p:sldId id="258" r:id="rId8"/>
    <p:sldId id="262" r:id="rId9"/>
    <p:sldId id="261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2"/>
    <p:restoredTop sz="94831"/>
  </p:normalViewPr>
  <p:slideViewPr>
    <p:cSldViewPr snapToGrid="0" snapToObjects="1">
      <p:cViewPr>
        <p:scale>
          <a:sx n="78" d="100"/>
          <a:sy n="78" d="100"/>
        </p:scale>
        <p:origin x="-396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194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4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000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5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868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98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583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17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30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869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854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5E4E9DC-BB16-1349-B72C-5CE9AA13C5C5}" type="datetimeFigureOut">
              <a:rPr lang="cs-CZ" smtClean="0"/>
              <a:t>3.5.2020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676AA0D-5726-0F45-BC70-704D0D634F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41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49A141-186A-3646-BC39-885BE5CD2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292309"/>
            <a:ext cx="9068586" cy="2590800"/>
          </a:xfrm>
        </p:spPr>
        <p:txBody>
          <a:bodyPr/>
          <a:lstStyle/>
          <a:p>
            <a:r>
              <a:rPr lang="cs-CZ" dirty="0"/>
              <a:t>Emilie </a:t>
            </a:r>
            <a:r>
              <a:rPr lang="cs-CZ" dirty="0" err="1"/>
              <a:t>mrzílková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F2D7E44D-33EC-DC48-BBE4-951F1E42D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98892" y="4654508"/>
            <a:ext cx="9070848" cy="457201"/>
          </a:xfrm>
        </p:spPr>
        <p:txBody>
          <a:bodyPr>
            <a:normAutofit/>
          </a:bodyPr>
          <a:lstStyle/>
          <a:p>
            <a:r>
              <a:rPr lang="cs-CZ" sz="2000" b="1" dirty="0"/>
              <a:t> * 23.července 1938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212AD16-C649-C641-9E76-E981D5BC6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120" y="337122"/>
            <a:ext cx="3467780" cy="238198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0341CCC5-C179-784A-BE9C-BC73759A6DCA}"/>
              </a:ext>
            </a:extLst>
          </p:cNvPr>
          <p:cNvSpPr txBox="1"/>
          <p:nvPr/>
        </p:nvSpPr>
        <p:spPr>
          <a:xfrm>
            <a:off x="4635303" y="4056576"/>
            <a:ext cx="589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Jmenný znak od svého manžela </a:t>
            </a:r>
            <a:r>
              <a:rPr lang="cs-CZ" dirty="0" err="1"/>
              <a:t>Mrzílka</a:t>
            </a:r>
            <a:r>
              <a:rPr lang="cs-CZ" dirty="0"/>
              <a:t> „ZMRZLINA“</a:t>
            </a:r>
          </a:p>
        </p:txBody>
      </p:sp>
    </p:spTree>
    <p:extLst>
      <p:ext uri="{BB962C8B-B14F-4D97-AF65-F5344CB8AC3E}">
        <p14:creationId xmlns:p14="http://schemas.microsoft.com/office/powerpoint/2010/main" val="2291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AD7885-0B34-AE4F-97EE-8379AF73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10ADC76-1A00-F14C-9D9A-96F7347D7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    Zdroje:</a:t>
            </a:r>
          </a:p>
          <a:p>
            <a:r>
              <a:rPr lang="cs-CZ" i="1" dirty="0"/>
              <a:t>Rozhovor s </a:t>
            </a:r>
            <a:r>
              <a:rPr lang="cs-CZ" i="1" dirty="0" err="1"/>
              <a:t>Mrzílkovou</a:t>
            </a:r>
            <a:r>
              <a:rPr lang="cs-CZ" i="1" dirty="0"/>
              <a:t> na Skype, 28.4. 2020</a:t>
            </a:r>
          </a:p>
          <a:p>
            <a:r>
              <a:rPr lang="cs-CZ" i="1" dirty="0"/>
              <a:t>Rozhovor v časopise Jsem Jedno ucho, 20.7. 2018</a:t>
            </a:r>
          </a:p>
          <a:p>
            <a:r>
              <a:rPr lang="cs-CZ" i="1" dirty="0"/>
              <a:t>Rozhovor v Televizním klubu neslyšících, 13.6.2018</a:t>
            </a:r>
          </a:p>
          <a:p>
            <a:r>
              <a:rPr lang="cs-CZ" i="1" dirty="0"/>
              <a:t>Rozhovor v Tichých zprávách, 26.9. 2013</a:t>
            </a:r>
          </a:p>
          <a:p>
            <a:r>
              <a:rPr lang="cs-CZ" i="1" dirty="0"/>
              <a:t>Rozhovor v bulletinu Komory, 7-8/2013</a:t>
            </a:r>
          </a:p>
        </p:txBody>
      </p:sp>
    </p:spTree>
    <p:extLst>
      <p:ext uri="{BB962C8B-B14F-4D97-AF65-F5344CB8AC3E}">
        <p14:creationId xmlns:p14="http://schemas.microsoft.com/office/powerpoint/2010/main" val="8777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33EE2E3-72C3-C749-B4FF-A3C1909F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531" y="632084"/>
            <a:ext cx="10058400" cy="1371600"/>
          </a:xfrm>
        </p:spPr>
        <p:txBody>
          <a:bodyPr/>
          <a:lstStyle/>
          <a:p>
            <a:r>
              <a:rPr lang="cs-CZ" dirty="0"/>
              <a:t>Emilie </a:t>
            </a:r>
            <a:r>
              <a:rPr lang="cs-CZ" dirty="0" err="1"/>
              <a:t>Mrzílková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CFDDF87-F340-414B-9F45-3BD6EFC0D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205984" cy="3931920"/>
          </a:xfrm>
        </p:spPr>
        <p:txBody>
          <a:bodyPr/>
          <a:lstStyle/>
          <a:p>
            <a:r>
              <a:rPr lang="cs-CZ" dirty="0"/>
              <a:t>je nejznámější tlumočnice u nás </a:t>
            </a:r>
          </a:p>
          <a:p>
            <a:r>
              <a:rPr lang="cs-CZ" dirty="0"/>
              <a:t>tlumočí už přes 75 let</a:t>
            </a:r>
          </a:p>
          <a:p>
            <a:r>
              <a:rPr lang="cs-CZ" dirty="0"/>
              <a:t>byla </a:t>
            </a:r>
            <a:r>
              <a:rPr lang="cs-CZ" dirty="0" err="1"/>
              <a:t>spoluauktorkou</a:t>
            </a:r>
            <a:r>
              <a:rPr lang="cs-CZ" dirty="0"/>
              <a:t> slovníku Základy české znakové řeči I.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77E8D0C-2B9E-2D4D-B9B3-6962F1E88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537" y="1894927"/>
            <a:ext cx="2923409" cy="3385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E884CB9-97CE-9F4D-B88B-09DC5043B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906623"/>
            <a:ext cx="2938272" cy="20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3D1647-D128-D743-A36F-E8C727BEC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RODINA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5C7F730-F868-7842-AA30-912A5D34B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1854200"/>
            <a:ext cx="5812367" cy="434594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má neslyšící rodiče</a:t>
            </a:r>
          </a:p>
          <a:p>
            <a:r>
              <a:rPr lang="cs-CZ" dirty="0"/>
              <a:t>má starší neslyšící sourozence, 1. neslyšící sestra, 2. neslyšící bratr, 3. Emilie a 4. slyšící bratr</a:t>
            </a:r>
          </a:p>
          <a:p>
            <a:endParaRPr lang="cs-CZ" dirty="0"/>
          </a:p>
          <a:p>
            <a:r>
              <a:rPr lang="cs-CZ" b="1" dirty="0"/>
              <a:t>Proč se Emilie považuje za neslyšící?</a:t>
            </a:r>
          </a:p>
          <a:p>
            <a:r>
              <a:rPr lang="cs-CZ" dirty="0"/>
              <a:t>- její mateřský jazyk je český znakový jazyk</a:t>
            </a:r>
          </a:p>
          <a:p>
            <a:r>
              <a:rPr lang="cs-CZ" dirty="0"/>
              <a:t>- celý život komunikovala v ČZJ </a:t>
            </a:r>
          </a:p>
          <a:p>
            <a:r>
              <a:rPr lang="cs-CZ" dirty="0"/>
              <a:t>- měla neslyšící přátele</a:t>
            </a:r>
          </a:p>
          <a:p>
            <a:r>
              <a:rPr lang="cs-CZ" dirty="0"/>
              <a:t>- dokonce měla neslyšícího manžela, byli spolu 52 let</a:t>
            </a:r>
          </a:p>
          <a:p>
            <a:endParaRPr lang="cs-CZ" dirty="0"/>
          </a:p>
          <a:p>
            <a:r>
              <a:rPr lang="cs-CZ" dirty="0"/>
              <a:t>Emilie: </a:t>
            </a:r>
            <a:r>
              <a:rPr lang="cs-CZ" i="1" dirty="0"/>
              <a:t>„Byla to moje krevní skupina. Já jsem měla lepší pocit mezi neslyšícími než slyšícími.„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451167E-FBBF-CF42-8E60-9E952C8A7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921994"/>
            <a:ext cx="4711700" cy="25927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21C5A8F-D18D-454F-824F-7183550B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3794145"/>
            <a:ext cx="4006800" cy="25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FF3EC3E-1662-8E40-891B-A1F48120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Vzpomínky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8618B58-0BC4-2A41-99D6-CF707B5E8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194"/>
            <a:ext cx="10058400" cy="4462780"/>
          </a:xfrm>
        </p:spPr>
        <p:txBody>
          <a:bodyPr>
            <a:normAutofit/>
          </a:bodyPr>
          <a:lstStyle/>
          <a:p>
            <a:r>
              <a:rPr lang="cs-CZ" b="1" dirty="0"/>
              <a:t>Který byl Váš první znak? </a:t>
            </a:r>
          </a:p>
          <a:p>
            <a:r>
              <a:rPr lang="cs-CZ" dirty="0"/>
              <a:t>- MÁMA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Od kolika let tlumočíte?</a:t>
            </a:r>
          </a:p>
          <a:p>
            <a:r>
              <a:rPr lang="cs-CZ" dirty="0"/>
              <a:t>- KDYŽ MI BYLY TŘI ROKY, ZAČALA JSEM TLUMOČIT. PAK V PATNÁCTI LETECH JSEM ZAČALA DOJÍŽDET DO ÚSTÍ NAD LABEM A DO OSTATNÍCH MĚST. </a:t>
            </a:r>
          </a:p>
          <a:p>
            <a:endParaRPr lang="cs-CZ" dirty="0"/>
          </a:p>
          <a:p>
            <a:r>
              <a:rPr lang="cs-CZ" b="1" dirty="0"/>
              <a:t>V roce 2013 jsme spolu dělaly rozhovor v Tichých zprávách. Byla tam otázka, jestli dále tlumočíte? Vaše odpověď byla: ANO, už 70 let. Teď po sedmi letech se znovu ptám, jestli dále tlumočíte? </a:t>
            </a:r>
            <a:r>
              <a:rPr lang="cs-CZ" b="1" dirty="0">
                <a:sym typeface="Wingdings" pitchFamily="2" charset="2"/>
              </a:rPr>
              <a:t> </a:t>
            </a:r>
            <a:endParaRPr lang="cs-CZ" b="1" dirty="0"/>
          </a:p>
          <a:p>
            <a:r>
              <a:rPr lang="cs-CZ" dirty="0"/>
              <a:t>- SAMOZŘEJMĚ! NEUMÍM SI PŘEDSTAVIT ŽIVOT BEZ TLUMOČENÍ, BUDU TLUMOČIT AŽ DO HROBU. NYNÍ NEJVÍC TLUMOČÍM PRO NESLYŠÍCÍ V KOMUNITĚ.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7C0A525-5A4A-274B-BFE3-EE1E46CED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04" y="642594"/>
            <a:ext cx="3790333" cy="245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B79250-6010-7943-8E5E-F27917F0D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4094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cs-CZ" dirty="0"/>
              <a:t>Rozhovor v Tichých zprávách (2013)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8E3DC8A-ADFD-2E45-9527-728E1BD30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0879" y="1865694"/>
            <a:ext cx="7230242" cy="393223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8EDCB4AD-2983-C240-A95B-F6DE3ACF5FE5}"/>
              </a:ext>
            </a:extLst>
          </p:cNvPr>
          <p:cNvSpPr txBox="1"/>
          <p:nvPr/>
        </p:nvSpPr>
        <p:spPr>
          <a:xfrm>
            <a:off x="1066800" y="5980176"/>
            <a:ext cx="1066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https://</a:t>
            </a:r>
            <a:r>
              <a:rPr lang="cs-CZ" sz="2000" dirty="0" err="1"/>
              <a:t>www.tichezpravy.cz</a:t>
            </a:r>
            <a:r>
              <a:rPr lang="cs-CZ" sz="2000" dirty="0"/>
              <a:t>/rozhovor-neuveritelne-emilie-mrzilkova-tlumoci-jiz-70-let/</a:t>
            </a:r>
          </a:p>
        </p:txBody>
      </p:sp>
    </p:spTree>
    <p:extLst>
      <p:ext uri="{BB962C8B-B14F-4D97-AF65-F5344CB8AC3E}">
        <p14:creationId xmlns:p14="http://schemas.microsoft.com/office/powerpoint/2010/main" val="2608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317644C-4B67-7345-A486-65E1F464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9326"/>
            <a:ext cx="10058400" cy="1371600"/>
          </a:xfrm>
        </p:spPr>
        <p:txBody>
          <a:bodyPr>
            <a:normAutofit/>
          </a:bodyPr>
          <a:lstStyle/>
          <a:p>
            <a:r>
              <a:rPr lang="cs-CZ" dirty="0"/>
              <a:t>Televizní klub neslyšících 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C3D6326C-7791-3F40-9C1B-1CB442CDF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544" y="1740926"/>
            <a:ext cx="4656622" cy="357731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5A61F0F5-2E75-8F41-81EF-20B6F6064B9D}"/>
              </a:ext>
            </a:extLst>
          </p:cNvPr>
          <p:cNvSpPr txBox="1"/>
          <p:nvPr/>
        </p:nvSpPr>
        <p:spPr>
          <a:xfrm>
            <a:off x="2839054" y="5522976"/>
            <a:ext cx="571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Emilie nastoupila v roce 1979 do TKN jako moderátorka a zároveň tlumočila. Později byla pouze jako tlumočnice ČZJ. </a:t>
            </a:r>
          </a:p>
        </p:txBody>
      </p:sp>
    </p:spTree>
    <p:extLst>
      <p:ext uri="{BB962C8B-B14F-4D97-AF65-F5344CB8AC3E}">
        <p14:creationId xmlns:p14="http://schemas.microsoft.com/office/powerpoint/2010/main" val="7388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D44A990-BF74-384A-A8A1-D0C82046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94" y="497399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cs-CZ" dirty="0"/>
              <a:t>Nejsilnější zážitek z období tlumočení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6BBFB33A-7BCA-2449-9772-157F6ED3B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325" y="3701667"/>
            <a:ext cx="4133147" cy="256726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B0C4B513-1206-5248-A6EB-A164D68E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12" y="1857545"/>
            <a:ext cx="3667547" cy="219022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0AE79639-1A7C-0B42-A307-F710E74DA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329" y="1744965"/>
            <a:ext cx="3492347" cy="222593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84C16A6E-06C9-1C4B-984C-7389B0383E7B}"/>
              </a:ext>
            </a:extLst>
          </p:cNvPr>
          <p:cNvSpPr txBox="1"/>
          <p:nvPr/>
        </p:nvSpPr>
        <p:spPr>
          <a:xfrm>
            <a:off x="297455" y="4144784"/>
            <a:ext cx="3833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Tlumočení na tiskové konferenci pana prezidenta Václava Havla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4C4DF087-68D4-8F40-992A-135695E16543}"/>
              </a:ext>
            </a:extLst>
          </p:cNvPr>
          <p:cNvSpPr txBox="1"/>
          <p:nvPr/>
        </p:nvSpPr>
        <p:spPr>
          <a:xfrm>
            <a:off x="4285561" y="2778337"/>
            <a:ext cx="3701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Tlumočení na návštěvě s  anglickou princeznou Dianou v Radlicích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27B71349-47CB-0444-9CCC-F3D5CDCD6D15}"/>
              </a:ext>
            </a:extLst>
          </p:cNvPr>
          <p:cNvSpPr txBox="1"/>
          <p:nvPr/>
        </p:nvSpPr>
        <p:spPr>
          <a:xfrm>
            <a:off x="8527055" y="4144784"/>
            <a:ext cx="284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Tlumočení s papežem </a:t>
            </a:r>
          </a:p>
        </p:txBody>
      </p:sp>
    </p:spTree>
    <p:extLst>
      <p:ext uri="{BB962C8B-B14F-4D97-AF65-F5344CB8AC3E}">
        <p14:creationId xmlns:p14="http://schemas.microsoft.com/office/powerpoint/2010/main" val="41581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3259F52-7EC4-5641-A393-1DA515BB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516470"/>
            <a:ext cx="10058400" cy="1371600"/>
          </a:xfrm>
        </p:spPr>
        <p:txBody>
          <a:bodyPr/>
          <a:lstStyle/>
          <a:p>
            <a:r>
              <a:rPr lang="cs-CZ" dirty="0"/>
              <a:t>Emilie ve volném čase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9BCD948-6291-D746-A35C-B067B893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6394704" cy="3931920"/>
          </a:xfrm>
        </p:spPr>
        <p:txBody>
          <a:bodyPr/>
          <a:lstStyle/>
          <a:p>
            <a:r>
              <a:rPr lang="cs-CZ" b="1" dirty="0"/>
              <a:t>Co ráda děláte mimo tlumočení ve volném čase? </a:t>
            </a:r>
          </a:p>
          <a:p>
            <a:endParaRPr lang="cs-CZ" dirty="0"/>
          </a:p>
          <a:p>
            <a:r>
              <a:rPr lang="cs-CZ" dirty="0"/>
              <a:t>Moc ráda, tlumočím. Teď je nepříjemná situace kvůli </a:t>
            </a:r>
            <a:r>
              <a:rPr lang="cs-CZ" dirty="0" err="1"/>
              <a:t>koronaviru</a:t>
            </a:r>
            <a:r>
              <a:rPr lang="cs-CZ" dirty="0"/>
              <a:t>, nebaví mě být doma. </a:t>
            </a:r>
          </a:p>
          <a:p>
            <a:r>
              <a:rPr lang="cs-CZ" dirty="0"/>
              <a:t>Ve volném čase ráda čtu knížky, poslouchám rádio, luštím křížovky, vyšívám bačkorky a starám se o své krásné vnuky.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0D14198D-FE57-2A4E-A5A0-3AD39DC4B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1810512"/>
            <a:ext cx="3913632" cy="29352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B044AD-D904-0548-B472-BAB886E70F5C}"/>
              </a:ext>
            </a:extLst>
          </p:cNvPr>
          <p:cNvSpPr txBox="1"/>
          <p:nvPr/>
        </p:nvSpPr>
        <p:spPr>
          <a:xfrm>
            <a:off x="7320980" y="4960786"/>
            <a:ext cx="44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V roce 2018 slavila krásné </a:t>
            </a:r>
          </a:p>
          <a:p>
            <a:pPr algn="ctr"/>
            <a:r>
              <a:rPr lang="cs-CZ" sz="1600" dirty="0"/>
              <a:t>osmdesátileté narozeniny. </a:t>
            </a:r>
          </a:p>
        </p:txBody>
      </p:sp>
    </p:spTree>
    <p:extLst>
      <p:ext uri="{BB962C8B-B14F-4D97-AF65-F5344CB8AC3E}">
        <p14:creationId xmlns:p14="http://schemas.microsoft.com/office/powerpoint/2010/main" val="2468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E8E27AA-60DE-7541-97B1-22D31B36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4697080"/>
            <a:ext cx="10058400" cy="1371600"/>
          </a:xfrm>
        </p:spPr>
        <p:txBody>
          <a:bodyPr>
            <a:normAutofit/>
          </a:bodyPr>
          <a:lstStyle/>
          <a:p>
            <a:r>
              <a:rPr lang="cs-CZ" sz="3600" dirty="0"/>
              <a:t>Děkuji za rozhovor. </a:t>
            </a:r>
            <a:r>
              <a:rPr lang="cs-CZ" sz="3600" dirty="0">
                <a:sym typeface="Wingdings" pitchFamily="2" charset="2"/>
              </a:rPr>
              <a:t> </a:t>
            </a:r>
            <a:endParaRPr lang="cs-CZ" sz="3600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xmlns="" id="{6DF8E969-BE42-1F4D-9437-5DE0223C8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226" y="692180"/>
            <a:ext cx="7004526" cy="4246216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8024FBF3-56E9-B54E-B8C3-42C6991A7BF6}"/>
              </a:ext>
            </a:extLst>
          </p:cNvPr>
          <p:cNvSpPr txBox="1"/>
          <p:nvPr/>
        </p:nvSpPr>
        <p:spPr>
          <a:xfrm>
            <a:off x="6858000" y="6068680"/>
            <a:ext cx="747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Zpracovala: Marie </a:t>
            </a:r>
            <a:r>
              <a:rPr lang="cs-CZ" dirty="0" err="1"/>
              <a:t>Mašláňová</a:t>
            </a:r>
            <a:r>
              <a:rPr lang="cs-CZ" dirty="0"/>
              <a:t>, 1.ročník (Bc)</a:t>
            </a:r>
          </a:p>
        </p:txBody>
      </p:sp>
    </p:spTree>
    <p:extLst>
      <p:ext uri="{BB962C8B-B14F-4D97-AF65-F5344CB8AC3E}">
        <p14:creationId xmlns:p14="http://schemas.microsoft.com/office/powerpoint/2010/main" val="4648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{28D9A8C5-3ED3-7A41-86F9-4E493E65B50D}tf10001067</Template>
  <TotalTime>110</TotalTime>
  <Words>397</Words>
  <Application>Microsoft Office PowerPoint</Application>
  <PresentationFormat>Vlastní</PresentationFormat>
  <Paragraphs>50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Savon</vt:lpstr>
      <vt:lpstr>Emilie mrzílková</vt:lpstr>
      <vt:lpstr>Emilie Mrzílková </vt:lpstr>
      <vt:lpstr>RODINA </vt:lpstr>
      <vt:lpstr>Vzpomínky</vt:lpstr>
      <vt:lpstr>Rozhovor v Tichých zprávách (2013)</vt:lpstr>
      <vt:lpstr>Televizní klub neslyšících </vt:lpstr>
      <vt:lpstr>Nejsilnější zážitek z období tlumočení</vt:lpstr>
      <vt:lpstr>Emilie ve volném čase </vt:lpstr>
      <vt:lpstr>Děkuji za rozhovor.  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Emilie mrzílková</dc:title>
  <dc:creator>Microsoft Office User</dc:creator>
  <cp:lastModifiedBy>tichysvet3</cp:lastModifiedBy>
  <cp:revision>12</cp:revision>
  <dcterms:created xsi:type="dcterms:W3CDTF">2020-05-03T09:29:51Z</dcterms:created>
  <dcterms:modified xsi:type="dcterms:W3CDTF">2020-05-03T20:42:50Z</dcterms:modified>
</cp:coreProperties>
</file>