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5"/>
  </p:handoutMasterIdLst>
  <p:sldIdLst>
    <p:sldId id="265" r:id="rId2"/>
    <p:sldId id="421" r:id="rId3"/>
    <p:sldId id="425" r:id="rId4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F000C-EF45-45F5-BE4D-E74D73200378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0EF10-A849-4F43-BFA4-5FC22B5F2B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173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ve dvojici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05203" y="2325123"/>
            <a:ext cx="4878961" cy="346800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600" b="1" dirty="0" smtClean="0"/>
              <a:t>tlumočník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pustí si z počítače nahrávku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tlumočí do éteru svému autentickému posluchači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Font typeface="Tw Cen MT" panose="020B0602020104020603" pitchFamily="34" charset="0"/>
              <a:buNone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408285" y="2325123"/>
            <a:ext cx="4878961" cy="346800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600" b="1" dirty="0" smtClean="0"/>
              <a:t>posluchač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poslouchá tlumočení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dělá si poznámky k feedbacku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Font typeface="Tw Cen MT" panose="020B0602020104020603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28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>
            <a:normAutofit fontScale="92500" lnSpcReduction="10000"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při poslechu se zaměřte na následující: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co zvyšuje vaši důvěru v tlumočníka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co ji naopak oslabuje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po </a:t>
            </a:r>
            <a:r>
              <a:rPr lang="cs-CZ" sz="3600" dirty="0" err="1" smtClean="0"/>
              <a:t>odtlumočení</a:t>
            </a:r>
            <a:r>
              <a:rPr lang="cs-CZ" sz="3600" dirty="0" smtClean="0"/>
              <a:t> a </a:t>
            </a:r>
            <a:r>
              <a:rPr lang="cs-CZ" sz="3600" dirty="0" err="1" smtClean="0"/>
              <a:t>nasdílení</a:t>
            </a:r>
            <a:r>
              <a:rPr lang="cs-CZ" sz="3600" dirty="0" smtClean="0"/>
              <a:t> feedbacku se společně zamyslete na tím, jak vylepšit aspekty tlumočení, které důvěru oslabovaly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jaké online/</a:t>
            </a:r>
            <a:r>
              <a:rPr lang="cs-CZ" sz="3200" dirty="0" err="1" smtClean="0"/>
              <a:t>offline</a:t>
            </a:r>
            <a:r>
              <a:rPr lang="cs-CZ" sz="3200" dirty="0" smtClean="0"/>
              <a:t> strategie použít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jak trénovat</a:t>
            </a:r>
            <a:endParaRPr lang="cs-CZ" sz="3200" dirty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7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2364</TotalTime>
  <Words>72</Words>
  <Application>Microsoft Office PowerPoint</Application>
  <PresentationFormat>Širokoúhlá obrazovka</PresentationFormat>
  <Paragraphs>19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Tw Cen MT</vt:lpstr>
      <vt:lpstr>Tw Cen MT Condensed</vt:lpstr>
      <vt:lpstr>Wingdings 3</vt:lpstr>
      <vt:lpstr>Integrál</vt:lpstr>
      <vt:lpstr>STI</vt:lpstr>
      <vt:lpstr>práce ve dvojici</vt:lpstr>
      <vt:lpstr>feedback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158</cp:revision>
  <cp:lastPrinted>2020-02-24T11:22:20Z</cp:lastPrinted>
  <dcterms:created xsi:type="dcterms:W3CDTF">2019-03-09T16:29:07Z</dcterms:created>
  <dcterms:modified xsi:type="dcterms:W3CDTF">2020-04-28T14:49:13Z</dcterms:modified>
</cp:coreProperties>
</file>