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48" r:id="rId3"/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6858000" cx="12192000"/>
  <p:notesSz cx="6858000" cy="9144000"/>
  <p:embeddedFontLst>
    <p:embeddedFont>
      <p:font typeface="Gill Sans"/>
      <p:regular r:id="rId12"/>
      <p:bold r:id="rId1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4" roundtripDataSignature="AMtx7mhGly0q8ghj2yiD3lkhRDDmroKjX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GillSans-bold.fntdata"/><Relationship Id="rId12" Type="http://schemas.openxmlformats.org/officeDocument/2006/relationships/font" Target="fonts/GillSans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4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9" name="Google Shape;169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6" name="Google Shape;176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7fc7246ae0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4" name="Google Shape;184;g7fc7246ae0_0_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1" name="Google Shape;191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7fc7246ae0_6_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7fc7246ae0_6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6" name="Google Shape;206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" name="Google Shape;14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8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9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9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8"/>
          <p:cNvSpPr/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8"/>
          <p:cNvSpPr txBox="1"/>
          <p:nvPr>
            <p:ph type="title"/>
          </p:nvPr>
        </p:nvSpPr>
        <p:spPr>
          <a:xfrm>
            <a:off x="581192" y="702156"/>
            <a:ext cx="11029616" cy="101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8"/>
          <p:cNvSpPr txBox="1"/>
          <p:nvPr>
            <p:ph idx="1" type="body"/>
          </p:nvPr>
        </p:nvSpPr>
        <p:spPr>
          <a:xfrm>
            <a:off x="581192" y="2180496"/>
            <a:ext cx="11029615" cy="36783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33756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indent="-333756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indent="-333756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indent="-333756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indent="-333756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indent="-333756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indent="-333756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indent="-333756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indent="-333756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/>
        </p:txBody>
      </p:sp>
      <p:sp>
        <p:nvSpPr>
          <p:cNvPr id="93" name="Google Shape;93;p8"/>
          <p:cNvSpPr txBox="1"/>
          <p:nvPr>
            <p:ph idx="10" type="dt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8"/>
          <p:cNvSpPr txBox="1"/>
          <p:nvPr>
            <p:ph idx="11" type="ftr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8"/>
          <p:cNvSpPr txBox="1"/>
          <p:nvPr>
            <p:ph idx="12" type="sldNum"/>
          </p:nvPr>
        </p:nvSpPr>
        <p:spPr>
          <a:xfrm>
            <a:off x="10558300" y="5956137"/>
            <a:ext cx="105250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9"/>
          <p:cNvSpPr/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9"/>
          <p:cNvSpPr txBox="1"/>
          <p:nvPr>
            <p:ph type="title"/>
          </p:nvPr>
        </p:nvSpPr>
        <p:spPr>
          <a:xfrm>
            <a:off x="581193" y="3043910"/>
            <a:ext cx="11029615" cy="14975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Gill Sans"/>
              <a:buNone/>
              <a:defRPr b="0" sz="3600" cap="none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9"/>
          <p:cNvSpPr txBox="1"/>
          <p:nvPr>
            <p:ph idx="1" type="body"/>
          </p:nvPr>
        </p:nvSpPr>
        <p:spPr>
          <a:xfrm>
            <a:off x="581192" y="4541417"/>
            <a:ext cx="11029615" cy="6005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None/>
              <a:defRPr sz="1800" cap="none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0" name="Google Shape;100;p9"/>
          <p:cNvSpPr txBox="1"/>
          <p:nvPr>
            <p:ph idx="10" type="dt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D58AC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9"/>
          <p:cNvSpPr txBox="1"/>
          <p:nvPr>
            <p:ph idx="11" type="ftr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D58AC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9"/>
          <p:cNvSpPr txBox="1"/>
          <p:nvPr>
            <p:ph idx="12" type="sldNum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0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20"/>
          <p:cNvSpPr txBox="1"/>
          <p:nvPr>
            <p:ph type="ctrTitle"/>
          </p:nvPr>
        </p:nvSpPr>
        <p:spPr>
          <a:xfrm>
            <a:off x="581191" y="1020431"/>
            <a:ext cx="10993549" cy="14750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Gill Sans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0"/>
          <p:cNvSpPr txBox="1"/>
          <p:nvPr>
            <p:ph idx="1" type="subTitle"/>
          </p:nvPr>
        </p:nvSpPr>
        <p:spPr>
          <a:xfrm>
            <a:off x="581194" y="2495445"/>
            <a:ext cx="10993546" cy="5903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472"/>
              <a:buNone/>
              <a:defRPr sz="1600" cap="none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104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7" name="Google Shape;107;p20"/>
          <p:cNvSpPr txBox="1"/>
          <p:nvPr>
            <p:ph idx="10" type="dt"/>
          </p:nvPr>
        </p:nvSpPr>
        <p:spPr>
          <a:xfrm>
            <a:off x="7605951" y="595613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D58AC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20"/>
          <p:cNvSpPr txBox="1"/>
          <p:nvPr>
            <p:ph idx="11" type="ftr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D58AC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20"/>
          <p:cNvSpPr txBox="1"/>
          <p:nvPr>
            <p:ph idx="12" type="sldNum"/>
          </p:nvPr>
        </p:nvSpPr>
        <p:spPr>
          <a:xfrm>
            <a:off x="10558300" y="5956137"/>
            <a:ext cx="10164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1"/>
          <p:cNvSpPr/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21"/>
          <p:cNvSpPr txBox="1"/>
          <p:nvPr>
            <p:ph type="title"/>
          </p:nvPr>
        </p:nvSpPr>
        <p:spPr>
          <a:xfrm>
            <a:off x="581193" y="729658"/>
            <a:ext cx="11029616" cy="9883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1"/>
          <p:cNvSpPr txBox="1"/>
          <p:nvPr>
            <p:ph idx="1" type="body"/>
          </p:nvPr>
        </p:nvSpPr>
        <p:spPr>
          <a:xfrm>
            <a:off x="581193" y="2228003"/>
            <a:ext cx="5422390" cy="36330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33756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indent="-333756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indent="-333756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indent="-333756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indent="-333756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indent="-333756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indent="-333756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indent="-333756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indent="-333756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/>
        </p:txBody>
      </p:sp>
      <p:sp>
        <p:nvSpPr>
          <p:cNvPr id="114" name="Google Shape;114;p21"/>
          <p:cNvSpPr txBox="1"/>
          <p:nvPr>
            <p:ph idx="2" type="body"/>
          </p:nvPr>
        </p:nvSpPr>
        <p:spPr>
          <a:xfrm>
            <a:off x="6188417" y="2228003"/>
            <a:ext cx="5422392" cy="36330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33756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indent="-333756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indent="-333756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indent="-333756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indent="-333756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indent="-333756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indent="-333756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indent="-333756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indent="-333756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/>
        </p:txBody>
      </p:sp>
      <p:sp>
        <p:nvSpPr>
          <p:cNvPr id="115" name="Google Shape;115;p21"/>
          <p:cNvSpPr txBox="1"/>
          <p:nvPr>
            <p:ph idx="10" type="dt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21"/>
          <p:cNvSpPr txBox="1"/>
          <p:nvPr>
            <p:ph idx="11" type="ftr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1"/>
          <p:cNvSpPr txBox="1"/>
          <p:nvPr>
            <p:ph idx="12" type="sldNum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2"/>
          <p:cNvSpPr/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22"/>
          <p:cNvSpPr txBox="1"/>
          <p:nvPr>
            <p:ph type="title"/>
          </p:nvPr>
        </p:nvSpPr>
        <p:spPr>
          <a:xfrm>
            <a:off x="581193" y="729658"/>
            <a:ext cx="11029616" cy="9883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22"/>
          <p:cNvSpPr txBox="1"/>
          <p:nvPr>
            <p:ph idx="1" type="body"/>
          </p:nvPr>
        </p:nvSpPr>
        <p:spPr>
          <a:xfrm>
            <a:off x="887219" y="2250892"/>
            <a:ext cx="5087075" cy="53600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SzPts val="2024"/>
              <a:buNone/>
              <a:defRPr b="0" sz="22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472"/>
              <a:buNone/>
              <a:defRPr b="1" sz="1600"/>
            </a:lvl9pPr>
          </a:lstStyle>
          <a:p/>
        </p:txBody>
      </p:sp>
      <p:sp>
        <p:nvSpPr>
          <p:cNvPr id="122" name="Google Shape;122;p22"/>
          <p:cNvSpPr txBox="1"/>
          <p:nvPr>
            <p:ph idx="2" type="body"/>
          </p:nvPr>
        </p:nvSpPr>
        <p:spPr>
          <a:xfrm>
            <a:off x="581194" y="2926052"/>
            <a:ext cx="5393100" cy="2934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3756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indent="-333756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indent="-333756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indent="-333756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indent="-333756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indent="-333756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indent="-333756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indent="-333756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indent="-333756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/>
        </p:txBody>
      </p:sp>
      <p:sp>
        <p:nvSpPr>
          <p:cNvPr id="123" name="Google Shape;123;p22"/>
          <p:cNvSpPr txBox="1"/>
          <p:nvPr>
            <p:ph idx="3" type="body"/>
          </p:nvPr>
        </p:nvSpPr>
        <p:spPr>
          <a:xfrm>
            <a:off x="6523735" y="2250892"/>
            <a:ext cx="5087073" cy="55337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SzPts val="2024"/>
              <a:buNone/>
              <a:defRPr b="0" sz="22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472"/>
              <a:buNone/>
              <a:defRPr b="1" sz="1600"/>
            </a:lvl9pPr>
          </a:lstStyle>
          <a:p/>
        </p:txBody>
      </p:sp>
      <p:sp>
        <p:nvSpPr>
          <p:cNvPr id="124" name="Google Shape;124;p22"/>
          <p:cNvSpPr txBox="1"/>
          <p:nvPr>
            <p:ph idx="4" type="body"/>
          </p:nvPr>
        </p:nvSpPr>
        <p:spPr>
          <a:xfrm>
            <a:off x="6217709" y="2926052"/>
            <a:ext cx="5393100" cy="2934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3756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indent="-333756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indent="-333756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indent="-333756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indent="-333756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indent="-333756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indent="-333756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indent="-333756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indent="-333756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/>
        </p:txBody>
      </p:sp>
      <p:sp>
        <p:nvSpPr>
          <p:cNvPr id="125" name="Google Shape;125;p22"/>
          <p:cNvSpPr txBox="1"/>
          <p:nvPr>
            <p:ph idx="10" type="dt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2"/>
          <p:cNvSpPr txBox="1"/>
          <p:nvPr>
            <p:ph idx="11" type="ftr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22"/>
          <p:cNvSpPr txBox="1"/>
          <p:nvPr>
            <p:ph idx="12" type="sldNum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3"/>
          <p:cNvSpPr txBox="1"/>
          <p:nvPr>
            <p:ph idx="10" type="dt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23"/>
          <p:cNvSpPr txBox="1"/>
          <p:nvPr>
            <p:ph idx="11" type="ftr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23"/>
          <p:cNvSpPr txBox="1"/>
          <p:nvPr>
            <p:ph idx="12" type="sldNum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  <p:sp>
        <p:nvSpPr>
          <p:cNvPr id="132" name="Google Shape;132;p23"/>
          <p:cNvSpPr/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23"/>
          <p:cNvSpPr txBox="1"/>
          <p:nvPr>
            <p:ph type="title"/>
          </p:nvPr>
        </p:nvSpPr>
        <p:spPr>
          <a:xfrm>
            <a:off x="575894" y="729658"/>
            <a:ext cx="11029616" cy="9883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4"/>
          <p:cNvSpPr txBox="1"/>
          <p:nvPr>
            <p:ph idx="10" type="dt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24"/>
          <p:cNvSpPr txBox="1"/>
          <p:nvPr>
            <p:ph idx="11" type="ftr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24"/>
          <p:cNvSpPr txBox="1"/>
          <p:nvPr>
            <p:ph idx="12" type="sldNum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5"/>
          <p:cNvSpPr/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25"/>
          <p:cNvSpPr txBox="1"/>
          <p:nvPr>
            <p:ph type="title"/>
          </p:nvPr>
        </p:nvSpPr>
        <p:spPr>
          <a:xfrm>
            <a:off x="581192" y="5262296"/>
            <a:ext cx="4909445" cy="6895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D58AC"/>
              </a:buClr>
              <a:buSzPts val="2000"/>
              <a:buFont typeface="Gill Sans"/>
              <a:buNone/>
              <a:defRPr b="0" sz="2000">
                <a:solidFill>
                  <a:srgbClr val="2D58AC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p25"/>
          <p:cNvSpPr txBox="1"/>
          <p:nvPr>
            <p:ph idx="1" type="body"/>
          </p:nvPr>
        </p:nvSpPr>
        <p:spPr>
          <a:xfrm>
            <a:off x="447816" y="601200"/>
            <a:ext cx="11292840" cy="42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544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40"/>
              <a:buChar char="◼"/>
              <a:defRPr sz="2000">
                <a:solidFill>
                  <a:schemeClr val="dk2"/>
                </a:solidFill>
              </a:defRPr>
            </a:lvl1pPr>
            <a:lvl2pPr indent="-333756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 sz="1800">
                <a:solidFill>
                  <a:schemeClr val="dk2"/>
                </a:solidFill>
              </a:defRPr>
            </a:lvl2pPr>
            <a:lvl3pPr indent="-322072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Char char="◼"/>
              <a:defRPr sz="1600">
                <a:solidFill>
                  <a:schemeClr val="dk2"/>
                </a:solidFill>
              </a:defRPr>
            </a:lvl3pPr>
            <a:lvl4pPr indent="-310388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4pPr>
            <a:lvl5pPr indent="-310388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5pPr>
            <a:lvl6pPr indent="-310388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6pPr>
            <a:lvl7pPr indent="-310388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7pPr>
            <a:lvl8pPr indent="-310388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8pPr>
            <a:lvl9pPr indent="-310388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42" name="Google Shape;142;p25"/>
          <p:cNvSpPr txBox="1"/>
          <p:nvPr>
            <p:ph idx="2" type="body"/>
          </p:nvPr>
        </p:nvSpPr>
        <p:spPr>
          <a:xfrm>
            <a:off x="5740823" y="5262296"/>
            <a:ext cx="5869987" cy="6895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r">
              <a:lnSpc>
                <a:spcPct val="100000"/>
              </a:lnSpc>
              <a:spcBef>
                <a:spcPts val="220"/>
              </a:spcBef>
              <a:spcAft>
                <a:spcPts val="0"/>
              </a:spcAft>
              <a:buSzPts val="1012"/>
              <a:buNone/>
              <a:defRPr sz="11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12"/>
              <a:buNone/>
              <a:defRPr sz="11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92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828"/>
              <a:buNone/>
              <a:defRPr sz="900"/>
            </a:lvl9pPr>
          </a:lstStyle>
          <a:p/>
        </p:txBody>
      </p:sp>
      <p:sp>
        <p:nvSpPr>
          <p:cNvPr id="143" name="Google Shape;143;p25"/>
          <p:cNvSpPr txBox="1"/>
          <p:nvPr>
            <p:ph idx="10" type="dt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D58AC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p25"/>
          <p:cNvSpPr txBox="1"/>
          <p:nvPr>
            <p:ph idx="11" type="ftr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D58AC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25"/>
          <p:cNvSpPr txBox="1"/>
          <p:nvPr>
            <p:ph idx="12" type="sldNum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0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0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0" name="Google Shape;20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/>
          <p:cNvSpPr txBox="1"/>
          <p:nvPr>
            <p:ph type="title"/>
          </p:nvPr>
        </p:nvSpPr>
        <p:spPr>
          <a:xfrm>
            <a:off x="581193" y="4693389"/>
            <a:ext cx="11029616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Gill Sans"/>
              <a:buNone/>
              <a:defRPr b="0" sz="24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" name="Google Shape;148;p26"/>
          <p:cNvSpPr/>
          <p:nvPr>
            <p:ph idx="2" type="pic"/>
          </p:nvPr>
        </p:nvSpPr>
        <p:spPr>
          <a:xfrm>
            <a:off x="447817" y="599725"/>
            <a:ext cx="11290859" cy="35572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None/>
              <a:defRPr b="0" i="0" sz="1600" u="none" cap="none" strike="noStrik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None/>
              <a:defRPr b="0" i="0" sz="1600" u="none" cap="none" strike="noStrik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None/>
              <a:defRPr b="0" i="0" sz="1600" u="none" cap="none" strike="noStrik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None/>
              <a:defRPr b="0" i="0" sz="1600" u="none" cap="none" strike="noStrik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None/>
              <a:defRPr b="0" i="0" sz="1600" u="none" cap="none" strike="noStrik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None/>
              <a:defRPr b="0" i="0" sz="1600" u="none" cap="none" strike="noStrik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None/>
              <a:defRPr b="0" i="0" sz="1600" u="none" cap="none" strike="noStrik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None/>
              <a:defRPr b="0" i="0" sz="1600" u="none" cap="none" strike="noStrik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472"/>
              <a:buFont typeface="Noto Sans Symbols"/>
              <a:buNone/>
              <a:defRPr b="0" i="0" sz="1600" u="none" cap="none" strike="noStrik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49" name="Google Shape;149;p26"/>
          <p:cNvSpPr txBox="1"/>
          <p:nvPr>
            <p:ph idx="1" type="body"/>
          </p:nvPr>
        </p:nvSpPr>
        <p:spPr>
          <a:xfrm>
            <a:off x="581192" y="5260127"/>
            <a:ext cx="11029617" cy="5986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104"/>
              <a:buNone/>
              <a:defRPr sz="1200"/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4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92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828"/>
              <a:buNone/>
              <a:defRPr sz="900"/>
            </a:lvl9pPr>
          </a:lstStyle>
          <a:p/>
        </p:txBody>
      </p:sp>
      <p:sp>
        <p:nvSpPr>
          <p:cNvPr id="150" name="Google Shape;150;p26"/>
          <p:cNvSpPr txBox="1"/>
          <p:nvPr>
            <p:ph idx="10" type="dt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26"/>
          <p:cNvSpPr txBox="1"/>
          <p:nvPr>
            <p:ph idx="11" type="ftr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p26"/>
          <p:cNvSpPr txBox="1"/>
          <p:nvPr>
            <p:ph idx="12" type="sldNum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7"/>
          <p:cNvSpPr/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27"/>
          <p:cNvSpPr txBox="1"/>
          <p:nvPr>
            <p:ph type="title"/>
          </p:nvPr>
        </p:nvSpPr>
        <p:spPr>
          <a:xfrm>
            <a:off x="581192" y="702156"/>
            <a:ext cx="11029616" cy="101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" name="Google Shape;156;p27"/>
          <p:cNvSpPr txBox="1"/>
          <p:nvPr>
            <p:ph idx="1" type="body"/>
          </p:nvPr>
        </p:nvSpPr>
        <p:spPr>
          <a:xfrm rot="5400000">
            <a:off x="4334603" y="-1417408"/>
            <a:ext cx="3522794" cy="110296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3756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indent="-322072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Char char="◼"/>
              <a:defRPr/>
            </a:lvl2pPr>
            <a:lvl3pPr indent="-310388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Char char="◼"/>
              <a:defRPr/>
            </a:lvl3pPr>
            <a:lvl4pPr indent="-298703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4"/>
              <a:buChar char="◼"/>
              <a:defRPr/>
            </a:lvl4pPr>
            <a:lvl5pPr indent="-298704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4"/>
              <a:buChar char="◼"/>
              <a:defRPr/>
            </a:lvl5pPr>
            <a:lvl6pPr indent="-333756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indent="-333756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indent="-333756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indent="-333756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/>
        </p:txBody>
      </p:sp>
      <p:sp>
        <p:nvSpPr>
          <p:cNvPr id="157" name="Google Shape;157;p27"/>
          <p:cNvSpPr txBox="1"/>
          <p:nvPr>
            <p:ph idx="10" type="dt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27"/>
          <p:cNvSpPr txBox="1"/>
          <p:nvPr>
            <p:ph idx="11" type="ftr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" name="Google Shape;159;p27"/>
          <p:cNvSpPr txBox="1"/>
          <p:nvPr>
            <p:ph idx="12" type="sldNum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type="vertTitleAndTx">
  <p:cSld name="VERTICAL_TITLE_AND_VERTICAL_TEXT"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8"/>
          <p:cNvSpPr/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28"/>
          <p:cNvSpPr txBox="1"/>
          <p:nvPr>
            <p:ph type="title"/>
          </p:nvPr>
        </p:nvSpPr>
        <p:spPr>
          <a:xfrm rot="5400000">
            <a:off x="7249746" y="2265181"/>
            <a:ext cx="5183073" cy="200416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" name="Google Shape;163;p28"/>
          <p:cNvSpPr txBox="1"/>
          <p:nvPr>
            <p:ph idx="1" type="body"/>
          </p:nvPr>
        </p:nvSpPr>
        <p:spPr>
          <a:xfrm rot="5400000">
            <a:off x="2131526" y="-680877"/>
            <a:ext cx="5183073" cy="78962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3756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indent="-333756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indent="-333756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indent="-333756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indent="-333756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indent="-333756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indent="-333756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indent="-333756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indent="-333756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/>
        </p:txBody>
      </p:sp>
      <p:sp>
        <p:nvSpPr>
          <p:cNvPr id="164" name="Google Shape;164;p28"/>
          <p:cNvSpPr txBox="1"/>
          <p:nvPr>
            <p:ph idx="10" type="dt"/>
          </p:nvPr>
        </p:nvSpPr>
        <p:spPr>
          <a:xfrm>
            <a:off x="8993673" y="5956137"/>
            <a:ext cx="132814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D58AC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" name="Google Shape;165;p28"/>
          <p:cNvSpPr txBox="1"/>
          <p:nvPr>
            <p:ph idx="11" type="ftr"/>
          </p:nvPr>
        </p:nvSpPr>
        <p:spPr>
          <a:xfrm>
            <a:off x="774923" y="5951811"/>
            <a:ext cx="789627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" name="Google Shape;166;p28"/>
          <p:cNvSpPr txBox="1"/>
          <p:nvPr>
            <p:ph idx="12" type="sldNum"/>
          </p:nvPr>
        </p:nvSpPr>
        <p:spPr>
          <a:xfrm>
            <a:off x="10446615" y="5956137"/>
            <a:ext cx="116419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1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1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2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2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3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3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3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3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3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6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6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7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17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7"/>
          <p:cNvSpPr txBox="1"/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Gill Sans"/>
              <a:buNone/>
              <a:defRPr b="0" i="0" sz="2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2" name="Google Shape;82;p7"/>
          <p:cNvSpPr txBox="1"/>
          <p:nvPr>
            <p:ph idx="1" type="body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33756" lvl="0" marL="457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656"/>
              <a:buFont typeface="Noto Sans Symbols"/>
              <a:buChar char="◼"/>
              <a:defRPr b="0" i="0" sz="1800" u="none" cap="none" strike="noStrik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-322072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b="0" i="0" sz="1600" u="none" cap="none" strike="noStrik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-310388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b="0" i="0" sz="1400" u="none" cap="none" strike="noStrik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-298703" lvl="3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b="0" i="0" sz="1200" u="none" cap="none" strike="noStrik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-298704" lvl="4" marL="2286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b="0" i="0" sz="1200" u="none" cap="none" strike="noStrik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-298704" lvl="5" marL="2743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b="0" i="0" sz="1200" u="none" cap="none" strike="noStrik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-298704" lvl="6" marL="3200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b="0" i="0" sz="1200" u="none" cap="none" strike="noStrik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-298703" lvl="7" marL="3657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b="0" i="0" sz="1200" u="none" cap="none" strike="noStrik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-298703" lvl="8" marL="411480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b="0" i="0" sz="1200" u="none" cap="none" strike="noStrik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83" name="Google Shape;83;p7"/>
          <p:cNvSpPr txBox="1"/>
          <p:nvPr>
            <p:ph idx="10" type="dt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84" name="Google Shape;84;p7"/>
          <p:cNvSpPr txBox="1"/>
          <p:nvPr>
            <p:ph idx="11" type="ftr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85" name="Google Shape;85;p7"/>
          <p:cNvSpPr txBox="1"/>
          <p:nvPr>
            <p:ph idx="12" type="sldNum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  <p:sp>
        <p:nvSpPr>
          <p:cNvPr id="86" name="Google Shape;86;p7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7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58263" y="539250"/>
            <a:ext cx="2675466" cy="1672166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1"/>
          <p:cNvSpPr txBox="1"/>
          <p:nvPr/>
        </p:nvSpPr>
        <p:spPr>
          <a:xfrm>
            <a:off x="1523992" y="2013004"/>
            <a:ext cx="9144000" cy="283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6000"/>
              <a:buFont typeface="Arial"/>
              <a:buNone/>
            </a:pPr>
            <a:r>
              <a:rPr b="1" lang="sk-SK" sz="6000">
                <a:solidFill>
                  <a:srgbClr val="0B5394"/>
                </a:solidFill>
              </a:rPr>
              <a:t>POLICY PROPOSAL </a:t>
            </a:r>
            <a:endParaRPr b="1" i="0" sz="6000" u="none" cap="none" strike="noStrike">
              <a:solidFill>
                <a:srgbClr val="0B539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1"/>
          <p:cNvSpPr txBox="1"/>
          <p:nvPr/>
        </p:nvSpPr>
        <p:spPr>
          <a:xfrm>
            <a:off x="134750" y="5106725"/>
            <a:ext cx="3764700" cy="161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380"/>
              <a:buFont typeface="Arial"/>
              <a:buNone/>
            </a:pPr>
            <a:r>
              <a:rPr b="1" i="0" lang="sk-SK" sz="1800" u="none" cap="none" strike="noStrike">
                <a:solidFill>
                  <a:srgbClr val="0B5394"/>
                </a:solidFill>
                <a:latin typeface="Arial"/>
                <a:ea typeface="Arial"/>
                <a:cs typeface="Arial"/>
                <a:sym typeface="Arial"/>
              </a:rPr>
              <a:t>Tereza Klimešová</a:t>
            </a:r>
            <a:endParaRPr b="1" i="0" sz="1800" u="none" cap="none" strike="noStrike">
              <a:solidFill>
                <a:srgbClr val="0B5394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380"/>
              <a:buFont typeface="Arial"/>
              <a:buNone/>
            </a:pPr>
            <a:r>
              <a:rPr b="1" i="0" lang="sk-SK" sz="1800" u="none" cap="none" strike="noStrike">
                <a:solidFill>
                  <a:srgbClr val="0B5394"/>
                </a:solidFill>
                <a:latin typeface="Arial"/>
                <a:ea typeface="Arial"/>
                <a:cs typeface="Arial"/>
                <a:sym typeface="Arial"/>
              </a:rPr>
              <a:t>Patrik Kratochvíla</a:t>
            </a:r>
            <a:endParaRPr b="0" i="0" sz="1800" u="none" cap="none" strike="noStrike">
              <a:solidFill>
                <a:srgbClr val="0B5394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380"/>
              <a:buFont typeface="Arial"/>
              <a:buNone/>
            </a:pPr>
            <a:r>
              <a:rPr b="1" i="0" lang="sk-SK" sz="1800" u="none" cap="none" strike="noStrike">
                <a:solidFill>
                  <a:srgbClr val="0B5394"/>
                </a:solidFill>
                <a:latin typeface="Arial"/>
                <a:ea typeface="Arial"/>
                <a:cs typeface="Arial"/>
                <a:sym typeface="Arial"/>
              </a:rPr>
              <a:t>Nirsan Sriskantharajah </a:t>
            </a:r>
            <a:endParaRPr b="0" i="0" sz="1800" u="none" cap="none" strike="noStrike">
              <a:solidFill>
                <a:srgbClr val="0B5394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380"/>
              <a:buFont typeface="Arial"/>
              <a:buNone/>
            </a:pPr>
            <a:r>
              <a:rPr b="1" i="0" lang="sk-SK" sz="1800" u="none" cap="none" strike="noStrike">
                <a:solidFill>
                  <a:srgbClr val="0B5394"/>
                </a:solidFill>
                <a:latin typeface="Arial"/>
                <a:ea typeface="Arial"/>
                <a:cs typeface="Arial"/>
                <a:sym typeface="Arial"/>
              </a:rPr>
              <a:t>Valentin Schnabl </a:t>
            </a:r>
            <a:endParaRPr b="0" i="0" sz="1800" u="none" cap="none" strike="noStrike">
              <a:solidFill>
                <a:srgbClr val="0B5394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380"/>
              <a:buFont typeface="Arial"/>
              <a:buNone/>
            </a:pPr>
            <a:r>
              <a:rPr b="1" i="0" lang="sk-SK" sz="1800" u="none" cap="none" strike="noStrike">
                <a:solidFill>
                  <a:srgbClr val="0B5394"/>
                </a:solidFill>
                <a:latin typeface="Arial"/>
                <a:ea typeface="Arial"/>
                <a:cs typeface="Arial"/>
                <a:sym typeface="Arial"/>
              </a:rPr>
              <a:t>Dema Hajeb</a:t>
            </a:r>
            <a:endParaRPr b="1" i="0" sz="1800" u="none" cap="none" strike="noStrike">
              <a:solidFill>
                <a:srgbClr val="0B5394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"/>
          <p:cNvSpPr txBox="1"/>
          <p:nvPr>
            <p:ph type="title"/>
          </p:nvPr>
        </p:nvSpPr>
        <p:spPr>
          <a:xfrm>
            <a:off x="581192" y="702156"/>
            <a:ext cx="11029616" cy="101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b="1" lang="sk-SK" sz="5400">
                <a:latin typeface="Arial"/>
                <a:ea typeface="Arial"/>
                <a:cs typeface="Arial"/>
                <a:sym typeface="Arial"/>
              </a:rPr>
              <a:t>Sweden's proposal</a:t>
            </a:r>
            <a:endParaRPr b="1" sz="5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2"/>
          <p:cNvSpPr txBox="1"/>
          <p:nvPr/>
        </p:nvSpPr>
        <p:spPr>
          <a:xfrm>
            <a:off x="3403600" y="1405467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80" name="Google Shape;180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7550" y="2044150"/>
            <a:ext cx="10196899" cy="4218999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2"/>
          <p:cNvSpPr txBox="1"/>
          <p:nvPr/>
        </p:nvSpPr>
        <p:spPr>
          <a:xfrm>
            <a:off x="997550" y="6263150"/>
            <a:ext cx="10613100" cy="60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sk-SK" sz="12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However, in case that a reasonable increase of budget would help more carbon-dependent economies reach agreed-upon targets adequately faster, Sweden is willing to discuss providing extra financial resources.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7fc7246ae0_0_2"/>
          <p:cNvSpPr txBox="1"/>
          <p:nvPr>
            <p:ph type="title"/>
          </p:nvPr>
        </p:nvSpPr>
        <p:spPr>
          <a:xfrm>
            <a:off x="581192" y="702156"/>
            <a:ext cx="11029500" cy="101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b="1" lang="sk-SK" sz="5400">
                <a:latin typeface="Arial"/>
                <a:ea typeface="Arial"/>
                <a:cs typeface="Arial"/>
                <a:sym typeface="Arial"/>
              </a:rPr>
              <a:t>Pros and Cons of Alternatives</a:t>
            </a:r>
            <a:endParaRPr b="1" sz="5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g7fc7246ae0_0_2"/>
          <p:cNvSpPr txBox="1"/>
          <p:nvPr>
            <p:ph idx="1" type="body"/>
          </p:nvPr>
        </p:nvSpPr>
        <p:spPr>
          <a:xfrm>
            <a:off x="581192" y="1977296"/>
            <a:ext cx="11029500" cy="44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16160" lvl="0" marL="3060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000"/>
              <a:buChar char="◼"/>
            </a:pPr>
            <a:r>
              <a:rPr b="1" lang="sk-SK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agreement with some proposals of Germany: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1843" lvl="2" marL="899999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000"/>
              <a:buChar char="◼"/>
            </a:pPr>
            <a:r>
              <a:rPr lang="sk-SK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Clear classification of environmentally sustainable activities, and clarification of the investment outcomes will attract vital investments from the private sector to complement the budget, should it eventually be increased.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1843" lvl="2" marL="899999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000"/>
              <a:buChar char="◼"/>
            </a:pPr>
            <a:r>
              <a:rPr lang="sk-SK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Emphasis on renewable energy sources, i.e. biofuels, or gradual establishment of LNG terminals…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7844" lvl="0" marL="3060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000"/>
              <a:buChar char="◼"/>
            </a:pPr>
            <a:r>
              <a:rPr b="1" lang="sk-SK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Against Polish proposals such as flexible reduction of CO2 emissions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g7fc7246ae0_0_2"/>
          <p:cNvSpPr txBox="1"/>
          <p:nvPr/>
        </p:nvSpPr>
        <p:spPr>
          <a:xfrm>
            <a:off x="3403600" y="1405467"/>
            <a:ext cx="184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"/>
          <p:cNvSpPr txBox="1"/>
          <p:nvPr>
            <p:ph idx="1" type="body"/>
          </p:nvPr>
        </p:nvSpPr>
        <p:spPr>
          <a:xfrm>
            <a:off x="581250" y="1855100"/>
            <a:ext cx="11029500" cy="34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6000" lvl="0" marL="3060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40"/>
              <a:buFont typeface="Calibri"/>
              <a:buChar char="◼"/>
            </a:pPr>
            <a:r>
              <a:rPr b="1" lang="sk-SK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Solve “carbon leakage” problem and reduce GHG emission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1" marL="9144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◼"/>
            </a:pPr>
            <a:r>
              <a:rPr lang="sk-SK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Transform ETS into a quasi carbon tax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◼"/>
            </a:pPr>
            <a:r>
              <a:rPr lang="sk-SK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Narrow price gap of EUA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◼"/>
            </a:pPr>
            <a:r>
              <a:rPr lang="sk-SK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Choose a stable tariff rate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◼"/>
            </a:pPr>
            <a:r>
              <a:rPr lang="sk-SK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Aim for full border adjustment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3"/>
          <p:cNvSpPr txBox="1"/>
          <p:nvPr>
            <p:ph type="title"/>
          </p:nvPr>
        </p:nvSpPr>
        <p:spPr>
          <a:xfrm>
            <a:off x="581192" y="702156"/>
            <a:ext cx="11029616" cy="101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b="1" lang="sk-SK" sz="5400">
                <a:latin typeface="Arial"/>
                <a:ea typeface="Arial"/>
                <a:cs typeface="Arial"/>
                <a:sym typeface="Arial"/>
              </a:rPr>
              <a:t>Suggested Actions</a:t>
            </a:r>
            <a:endParaRPr b="1" sz="54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5" name="Google Shape;195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87875" y="3038975"/>
            <a:ext cx="4962825" cy="2795950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3"/>
          <p:cNvSpPr txBox="1"/>
          <p:nvPr/>
        </p:nvSpPr>
        <p:spPr>
          <a:xfrm>
            <a:off x="682700" y="6102050"/>
            <a:ext cx="10928100" cy="64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sk-SK" sz="1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“</a:t>
            </a:r>
            <a:r>
              <a:rPr i="1" lang="sk-SK" sz="1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How to implement a WTO-compatible full border carbon adjustment as an important part of the European Green Deal” </a:t>
            </a:r>
            <a:endParaRPr i="1" sz="1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sk-SK" sz="1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A. Kranek , 17. January 2020, Vienna</a:t>
            </a:r>
            <a:r>
              <a:rPr i="1" lang="sk-SK" sz="1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         </a:t>
            </a:r>
            <a:endParaRPr i="1" sz="1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7fc7246ae0_6_7"/>
          <p:cNvSpPr txBox="1"/>
          <p:nvPr>
            <p:ph type="title"/>
          </p:nvPr>
        </p:nvSpPr>
        <p:spPr>
          <a:xfrm>
            <a:off x="581192" y="702156"/>
            <a:ext cx="11029500" cy="1013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sk-SK" sz="5400">
                <a:latin typeface="Arial"/>
                <a:ea typeface="Arial"/>
                <a:cs typeface="Arial"/>
                <a:sym typeface="Arial"/>
              </a:rPr>
              <a:t>Suggested Actions</a:t>
            </a:r>
            <a:endParaRPr/>
          </a:p>
        </p:txBody>
      </p:sp>
      <p:sp>
        <p:nvSpPr>
          <p:cNvPr id="202" name="Google Shape;202;g7fc7246ae0_6_7"/>
          <p:cNvSpPr txBox="1"/>
          <p:nvPr>
            <p:ph idx="1" type="body"/>
          </p:nvPr>
        </p:nvSpPr>
        <p:spPr>
          <a:xfrm>
            <a:off x="581200" y="2071876"/>
            <a:ext cx="11029500" cy="42942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55600" lvl="0" marL="4572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◼"/>
            </a:pPr>
            <a:r>
              <a:rPr b="1" lang="sk-SK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Five policy recommendations to ensure a just transition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80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914400" rtl="0" algn="l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sk-SK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Set phase-out date for coal as early as possible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914400" rtl="0" algn="l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sk-SK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Ensure timeline and strategies are based on high-quality, quantitative analysis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914400" rtl="0" algn="l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sk-SK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Ensure adequate, targeted financial and policy support using EU as well as national funds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914400" rtl="0" algn="l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sk-SK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Aim for real economic diversification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914400" rtl="0" algn="l">
              <a:spcBef>
                <a:spcPts val="1800"/>
              </a:spcBef>
              <a:spcAft>
                <a:spcPts val="180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sk-SK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Engage stakeholders in an ongoing process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g7fc7246ae0_6_7"/>
          <p:cNvSpPr txBox="1"/>
          <p:nvPr/>
        </p:nvSpPr>
        <p:spPr>
          <a:xfrm flipH="1">
            <a:off x="1123200" y="6175275"/>
            <a:ext cx="10721400" cy="5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k-SK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Anczewska, M. et al., 2020. </a:t>
            </a:r>
            <a:r>
              <a:rPr i="1" lang="sk-SK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Just Transition to climate neutrality, Doing it right by regions, </a:t>
            </a:r>
            <a:r>
              <a:rPr lang="sk-SK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Berlin: WWF Germany. 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4"/>
          <p:cNvSpPr txBox="1"/>
          <p:nvPr>
            <p:ph type="title"/>
          </p:nvPr>
        </p:nvSpPr>
        <p:spPr>
          <a:xfrm>
            <a:off x="581192" y="2197243"/>
            <a:ext cx="11029615" cy="14975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Arial"/>
              <a:buNone/>
            </a:pPr>
            <a:r>
              <a:rPr b="1" lang="sk-SK" sz="4400">
                <a:latin typeface="Arial"/>
                <a:ea typeface="Arial"/>
                <a:cs typeface="Arial"/>
                <a:sym typeface="Arial"/>
              </a:rPr>
              <a:t>THANK YOU FOR YOUR ATTENTION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ividend">
  <a:themeElements>
    <a:clrScheme name="Dividend">
      <a:dk1>
        <a:srgbClr val="000000"/>
      </a:dk1>
      <a:lt1>
        <a:srgbClr val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2020-04-04T10:08:45Z</dcterms:created>
  <dc:creator>patrick.kratochvila@gmail.com</dc:creator>
</cp:coreProperties>
</file>