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59" r:id="rId5"/>
    <p:sldId id="261" r:id="rId6"/>
    <p:sldId id="268" r:id="rId7"/>
    <p:sldId id="260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90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6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18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91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33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1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2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87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4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E38E-6437-4B4C-8C7F-D59AE27C0472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68EF-F855-467E-A040-B7312C3FA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9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f/fd/Reynolds.clive.750pix.jp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yoxmr08dXA" TargetMode="External"/><Relationship Id="rId2" Type="http://schemas.openxmlformats.org/officeDocument/2006/relationships/hyperlink" Target="http://www.youtube.com/watch?v=dTBjKBWkya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Angličané a Indie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2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760413"/>
          </a:xfrm>
        </p:spPr>
        <p:txBody>
          <a:bodyPr/>
          <a:lstStyle/>
          <a:p>
            <a:r>
              <a:rPr lang="cs-CZ" sz="4000"/>
              <a:t>Robert Clive</a:t>
            </a:r>
          </a:p>
        </p:txBody>
      </p:sp>
      <p:pic>
        <p:nvPicPr>
          <p:cNvPr id="8199" name="Picture 7" descr="File:Reynolds.clive.750pix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1052513"/>
            <a:ext cx="71437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1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260350"/>
            <a:ext cx="4622800" cy="597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5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http://www.youtube.com/watch?v=dTBjKBWkya0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https://www.youtube.com/watch?v=xyoxmr08dXA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0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European_settlements_in_India_1501-1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836613"/>
            <a:ext cx="8713787" cy="535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5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 zahájení expanze na východ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Alžběta se vzdala dobyvačných válek ve Francii – z úsporných důvodů. Finanční důvody ji vedly k orientaci na obchodní pronikání do světa.	</a:t>
            </a:r>
          </a:p>
          <a:p>
            <a:r>
              <a:rPr lang="cs-CZ" dirty="0" smtClean="0"/>
              <a:t>Slabiny </a:t>
            </a:r>
            <a:r>
              <a:rPr lang="cs-CZ" dirty="0"/>
              <a:t>portugalského panství na Východě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Cenový </a:t>
            </a:r>
            <a:r>
              <a:rPr lang="cs-CZ" dirty="0"/>
              <a:t>diktát Holanďanů, kteří zvýšili cenu pepře z 3 na 6-8 šilinků za libru.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4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Angličané v Indii v 16. a 17.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Společnost </a:t>
            </a:r>
            <a:r>
              <a:rPr lang="cs-CZ" i="1" dirty="0"/>
              <a:t>Merchant </a:t>
            </a:r>
            <a:r>
              <a:rPr lang="cs-CZ" i="1" dirty="0" err="1"/>
              <a:t>Adventurers</a:t>
            </a:r>
            <a:r>
              <a:rPr lang="cs-CZ" dirty="0"/>
              <a:t> vytvořila 24. září 1599 sdružení s kapitálem 30 133 liber šterlinků a obrátila se na Alžbětu s peticí, žádající, aby směla vyvážet drahé kovy a aby a aby jí byla udělena privilegia obchodu s Východní Indií. </a:t>
            </a:r>
          </a:p>
          <a:p>
            <a:r>
              <a:rPr lang="cs-CZ" dirty="0"/>
              <a:t>Alžběta nakonec vydala 31. 12. 1600 královskou chartu, jíž byla vyhlášena práva společnosti na monopol obchodu s Východní </a:t>
            </a:r>
            <a:r>
              <a:rPr lang="cs-CZ" dirty="0" smtClean="0"/>
              <a:t>Indií.</a:t>
            </a:r>
          </a:p>
          <a:p>
            <a:r>
              <a:rPr lang="cs-CZ" dirty="0"/>
              <a:t>V květnu 1601 vyrazila z </a:t>
            </a:r>
            <a:r>
              <a:rPr lang="cs-CZ" dirty="0" err="1"/>
              <a:t>Torbaye</a:t>
            </a:r>
            <a:r>
              <a:rPr lang="cs-CZ" dirty="0"/>
              <a:t> první flotila, jíž velel kapitán </a:t>
            </a:r>
            <a:r>
              <a:rPr lang="cs-CZ" dirty="0" err="1"/>
              <a:t>Lancaster</a:t>
            </a:r>
            <a:r>
              <a:rPr lang="cs-CZ" dirty="0"/>
              <a:t>. Doplula na Sumatru, kde Angličané nakoupili koření.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5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Angličané v Indii v 17.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srpnu 1608 zavlála poprvé anglická vlajka u indického pobřeží. První kroky Angličanů na indické půdě narážely na odpor Portugalců.</a:t>
            </a:r>
          </a:p>
          <a:p>
            <a:r>
              <a:rPr lang="cs-CZ" dirty="0"/>
              <a:t>V roce 1661 dostal anglický král Karel II., který se oženil s portugalskou princeznou Kateřinou z </a:t>
            </a:r>
            <a:r>
              <a:rPr lang="cs-CZ" dirty="0" err="1"/>
              <a:t>Braganzy</a:t>
            </a:r>
            <a:r>
              <a:rPr lang="cs-CZ" dirty="0"/>
              <a:t>, věnem sedm malých skalnatých ostrovů jižně od Stratu, nazývaných domorodci </a:t>
            </a:r>
            <a:r>
              <a:rPr lang="cs-CZ" dirty="0" err="1"/>
              <a:t>Mumbaí</a:t>
            </a:r>
            <a:r>
              <a:rPr lang="cs-CZ" dirty="0"/>
              <a:t> a Angličany posléze Bombaj.</a:t>
            </a:r>
          </a:p>
          <a:p>
            <a:r>
              <a:rPr lang="cs-CZ" dirty="0"/>
              <a:t>V letech 1686-1690  podnikli Angličané několik válečných tažení proti </a:t>
            </a:r>
            <a:r>
              <a:rPr lang="cs-CZ" dirty="0" err="1"/>
              <a:t>mughalské</a:t>
            </a:r>
            <a:r>
              <a:rPr lang="cs-CZ" dirty="0"/>
              <a:t> říši. </a:t>
            </a:r>
          </a:p>
        </p:txBody>
      </p:sp>
    </p:spTree>
    <p:extLst>
      <p:ext uri="{BB962C8B-B14F-4D97-AF65-F5344CB8AC3E}">
        <p14:creationId xmlns:p14="http://schemas.microsoft.com/office/powerpoint/2010/main" val="33872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Mughalská</a:t>
            </a:r>
            <a:r>
              <a:rPr lang="cs-CZ" b="1" dirty="0" smtClean="0"/>
              <a:t> říše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Přibližně </a:t>
            </a:r>
            <a:r>
              <a:rPr lang="cs-CZ" dirty="0"/>
              <a:t>od počátku 16. století až do poloviny 19. století ovládala část Indického subkontinentu. </a:t>
            </a:r>
            <a:endParaRPr lang="cs-CZ" dirty="0" smtClean="0"/>
          </a:p>
          <a:p>
            <a:r>
              <a:rPr lang="cs-CZ" dirty="0" smtClean="0"/>
              <a:t>Kolem </a:t>
            </a:r>
            <a:r>
              <a:rPr lang="cs-CZ" dirty="0"/>
              <a:t>roku 1700, v době svého vrcholu, </a:t>
            </a:r>
            <a:r>
              <a:rPr lang="cs-CZ" dirty="0" err="1"/>
              <a:t>mughalové</a:t>
            </a:r>
            <a:r>
              <a:rPr lang="cs-CZ" dirty="0"/>
              <a:t> ovládali většinu subkontinentu i část dnešního Afghánistánu. </a:t>
            </a:r>
            <a:endParaRPr lang="cs-CZ" dirty="0" smtClean="0"/>
          </a:p>
          <a:p>
            <a:r>
              <a:rPr lang="cs-CZ" dirty="0" smtClean="0"/>
              <a:t>Počátkem 18. století začal v </a:t>
            </a:r>
            <a:r>
              <a:rPr lang="cs-CZ" dirty="0" err="1" smtClean="0"/>
              <a:t>mughalské</a:t>
            </a:r>
            <a:r>
              <a:rPr lang="cs-CZ" dirty="0" smtClean="0"/>
              <a:t> říši sice postupný, zato trvalý proces decentralizace, nestability a kulturního a sociálního úpadku (boje o nástupnictví).</a:t>
            </a:r>
          </a:p>
          <a:p>
            <a:r>
              <a:rPr lang="cs-CZ" dirty="0" smtClean="0"/>
              <a:t>1627 – nastoupil na trůn </a:t>
            </a:r>
            <a:r>
              <a:rPr lang="cs-CZ" dirty="0" err="1" smtClean="0"/>
              <a:t>Šáhdžahán</a:t>
            </a:r>
            <a:r>
              <a:rPr lang="cs-CZ" dirty="0" smtClean="0"/>
              <a:t>. </a:t>
            </a:r>
            <a:r>
              <a:rPr lang="cs-CZ" dirty="0"/>
              <a:t>Za tři desetiletí své vlády dal zbudovat řadu vynikajících staveb, jimiž se Indie dnes pyšní. Patří k nim Perlová mešita v </a:t>
            </a:r>
            <a:r>
              <a:rPr lang="cs-CZ" dirty="0" err="1"/>
              <a:t>Ágře</a:t>
            </a:r>
            <a:r>
              <a:rPr lang="cs-CZ" dirty="0"/>
              <a:t>, Červená pevnost v Dillí a především hrobka jeho manželky – </a:t>
            </a:r>
            <a:r>
              <a:rPr lang="cs-CZ" dirty="0" err="1"/>
              <a:t>Tádž</a:t>
            </a:r>
            <a:r>
              <a:rPr lang="cs-CZ" dirty="0"/>
              <a:t> </a:t>
            </a:r>
            <a:r>
              <a:rPr lang="cs-CZ" dirty="0" err="1"/>
              <a:t>Mahal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IslamIndiaMughalEmp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9" y="571500"/>
            <a:ext cx="41243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7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Angličané v Indii v 17. a 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Anglii v této době zuřil boj o monopol indického obchodu. Podílel se na něm i král Vilém Oranžský, a proto také Společnost protěžoval. </a:t>
            </a:r>
          </a:p>
          <a:p>
            <a:r>
              <a:rPr lang="cs-CZ" dirty="0"/>
              <a:t>V roce 1693 vyšetřoval korupční aféry Společnosti anglický parlament. </a:t>
            </a:r>
          </a:p>
          <a:p>
            <a:r>
              <a:rPr lang="cs-CZ" dirty="0"/>
              <a:t>1698 vydal zákon, jímž se vytvářelo nové sdružení: </a:t>
            </a:r>
            <a:r>
              <a:rPr lang="cs-CZ" i="1" dirty="0" err="1"/>
              <a:t>English</a:t>
            </a:r>
            <a:r>
              <a:rPr lang="cs-CZ" i="1" dirty="0"/>
              <a:t> Copany </a:t>
            </a:r>
            <a:r>
              <a:rPr lang="cs-CZ" i="1" dirty="0" err="1"/>
              <a:t>Trading</a:t>
            </a:r>
            <a:r>
              <a:rPr lang="cs-CZ" i="1" dirty="0"/>
              <a:t> to East </a:t>
            </a:r>
            <a:r>
              <a:rPr lang="cs-CZ" i="1" dirty="0" err="1"/>
              <a:t>Indies</a:t>
            </a:r>
            <a:r>
              <a:rPr lang="cs-CZ" dirty="0"/>
              <a:t> – Anglická společnost obchodující s Východní Indií. Stará Společnost měla zaniknout za tři roky.</a:t>
            </a:r>
          </a:p>
          <a:p>
            <a:r>
              <a:rPr lang="cs-CZ" dirty="0"/>
              <a:t>Konkurenční boj skončil v roce 1702 kompromisem. Obě společnosti byly sloučeny a vytvořena </a:t>
            </a:r>
            <a:r>
              <a:rPr lang="cs-CZ" i="1" dirty="0"/>
              <a:t>United Copany </a:t>
            </a:r>
            <a:r>
              <a:rPr lang="cs-CZ" i="1" dirty="0" err="1"/>
              <a:t>of</a:t>
            </a:r>
            <a:r>
              <a:rPr lang="cs-CZ" i="1" dirty="0"/>
              <a:t> Merchant </a:t>
            </a:r>
            <a:r>
              <a:rPr lang="cs-CZ" i="1" dirty="0" err="1"/>
              <a:t>trading</a:t>
            </a:r>
            <a:r>
              <a:rPr lang="cs-CZ" i="1" dirty="0"/>
              <a:t> to East India</a:t>
            </a:r>
            <a:r>
              <a:rPr lang="cs-CZ" dirty="0"/>
              <a:t> – Spojená společnost kupců obchodujících s Východní Indií.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6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Britové v Indii v </a:t>
            </a:r>
            <a:br>
              <a:rPr lang="cs-CZ" b="1" dirty="0"/>
            </a:br>
            <a:r>
              <a:rPr lang="cs-CZ" b="1" dirty="0"/>
              <a:t>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Pařížská mírová smlouva z roku 1763 stvrdila vůdčí postavení Velké Británie na světě. Britské impérium se rozrostlo o řadu území. Ke vzniku tohoto impéria v Indii přispěl velkou měrou Robert </a:t>
            </a:r>
            <a:r>
              <a:rPr lang="cs-CZ" dirty="0" err="1"/>
              <a:t>Clive</a:t>
            </a:r>
            <a:r>
              <a:rPr lang="cs-CZ" dirty="0"/>
              <a:t>. </a:t>
            </a:r>
          </a:p>
          <a:p>
            <a:r>
              <a:rPr lang="cs-CZ" dirty="0"/>
              <a:t>Parlament schválil zákon o záležitostech Východoindické společnosti (</a:t>
            </a:r>
            <a:r>
              <a:rPr lang="cs-CZ" i="1" dirty="0"/>
              <a:t>East India </a:t>
            </a:r>
            <a:r>
              <a:rPr lang="cs-CZ" i="1" dirty="0" err="1" smtClean="0"/>
              <a:t>Company</a:t>
            </a:r>
            <a:r>
              <a:rPr lang="cs-CZ" i="1" dirty="0" smtClean="0"/>
              <a:t> </a:t>
            </a:r>
            <a:r>
              <a:rPr lang="cs-CZ" i="1" dirty="0" err="1"/>
              <a:t>Act</a:t>
            </a:r>
            <a:r>
              <a:rPr lang="cs-CZ" dirty="0"/>
              <a:t>, 1767).</a:t>
            </a:r>
          </a:p>
          <a:p>
            <a:r>
              <a:rPr lang="cs-CZ" dirty="0"/>
              <a:t>V roce 1773 byl přijat zákon (</a:t>
            </a:r>
            <a:r>
              <a:rPr lang="cs-CZ" i="1" dirty="0"/>
              <a:t>East India </a:t>
            </a:r>
            <a:r>
              <a:rPr lang="cs-CZ" i="1" dirty="0" err="1" smtClean="0"/>
              <a:t>Company</a:t>
            </a:r>
            <a:r>
              <a:rPr lang="cs-CZ" i="1" dirty="0" smtClean="0"/>
              <a:t> </a:t>
            </a:r>
            <a:r>
              <a:rPr lang="cs-CZ" i="1" dirty="0" err="1"/>
              <a:t>Act</a:t>
            </a:r>
            <a:r>
              <a:rPr lang="cs-CZ" dirty="0"/>
              <a:t>), který stanovil administrativní zásady organizace britských držav v Indii. Byl zřízen úřad generálního guvernéra, který sídlil v Kalkatě a předsedal čtyřčlenné radě. Této radě podléhaly všechny britské državy v Indii, rozdělené administrativně na prezidentství Kalkatu, Madrás a Bombaj. </a:t>
            </a:r>
          </a:p>
        </p:txBody>
      </p:sp>
    </p:spTree>
    <p:extLst>
      <p:ext uri="{BB962C8B-B14F-4D97-AF65-F5344CB8AC3E}">
        <p14:creationId xmlns:p14="http://schemas.microsoft.com/office/powerpoint/2010/main" val="33949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610</Words>
  <Application>Microsoft Office PowerPoint</Application>
  <PresentationFormat>Širokoúhlá obrazovka</PresentationFormat>
  <Paragraphs>31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Angličané a Indie</vt:lpstr>
      <vt:lpstr>Prezentace aplikace PowerPoint</vt:lpstr>
      <vt:lpstr>Důvod zahájení expanze na východ</vt:lpstr>
      <vt:lpstr>Angličané v Indii v 16. a 17. století</vt:lpstr>
      <vt:lpstr>Angličané v Indii v 17. století</vt:lpstr>
      <vt:lpstr>Mughalská říše</vt:lpstr>
      <vt:lpstr>Prezentace aplikace PowerPoint</vt:lpstr>
      <vt:lpstr>Angličané v Indii v 17. a 18. století</vt:lpstr>
      <vt:lpstr>Britové v Indii v  18. století</vt:lpstr>
      <vt:lpstr>Robert Clive</vt:lpstr>
      <vt:lpstr>Prezentace aplikace PowerPoint</vt:lpstr>
      <vt:lpstr>Dokument</vt:lpstr>
    </vt:vector>
  </TitlesOfParts>
  <Company>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Angličané a Indie</dc:title>
  <dc:creator>Soukup Jaromír</dc:creator>
  <cp:lastModifiedBy>Soukup Jaromír</cp:lastModifiedBy>
  <cp:revision>2</cp:revision>
  <dcterms:created xsi:type="dcterms:W3CDTF">2022-03-11T13:37:28Z</dcterms:created>
  <dcterms:modified xsi:type="dcterms:W3CDTF">2022-03-11T13:52:32Z</dcterms:modified>
</cp:coreProperties>
</file>