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7" r:id="rId2"/>
    <p:sldId id="258" r:id="rId3"/>
    <p:sldId id="259" r:id="rId4"/>
    <p:sldId id="262" r:id="rId5"/>
    <p:sldId id="263" r:id="rId6"/>
    <p:sldId id="261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70"/>
    <p:restoredTop sz="94696"/>
  </p:normalViewPr>
  <p:slideViewPr>
    <p:cSldViewPr snapToGrid="0" snapToObjects="1">
      <p:cViewPr varScale="1">
        <p:scale>
          <a:sx n="35" d="100"/>
          <a:sy n="35" d="100"/>
        </p:scale>
        <p:origin x="208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CD778-922F-524F-BDC1-CB01A3143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A598C0-FBC7-9B43-A5D1-FC450CF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541BDF-9127-B44D-BF51-D8461D35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April 30, 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1C5133-6DC3-EF44-A250-0F854BDA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B61176-FD92-8C4D-8798-F4D8D04C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981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E9E69-1111-DE4D-8364-EFDE95C1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65CDE2-F8E1-3B4B-B59D-A0D2D22FF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89AB4F-ED0F-8749-A63C-802CACE2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April 30, 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6CEF6C-BAA2-4C47-9639-93AECD5C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6A721C-CFC6-C243-8D89-26857696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772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3EF873-F4EB-304D-B110-C4AC8B5DE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68DE7C-BDE9-D440-9816-DE4B0D252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8ADC69-BA9D-8842-AEBE-3F2B297F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April 30, 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C9E3B9-1292-5046-8575-6D358E91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DD0167-57DD-D142-87ED-FDC4D32D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874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FCC40-D0F9-AD4D-A772-DE9AD41B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23B5B2-343C-104E-9A6E-2087AA8CD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5A2BEA-1EC7-7745-ADF7-13EC2E97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April 30, 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A92A14-C11E-D546-A0EA-E76A10DF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89F433-6FF3-EC41-89C5-CFD05918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941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CD34E-284C-5D49-AAE5-840E76DE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3FE50B-3B94-7640-8BFC-DB104C138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5BBB18-EF1F-CF4B-A451-72DB7233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April 30, 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AA4267-B97D-C144-A16C-C1960C63D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EEC78E-9F34-D848-82AD-ACC0ED61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067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144C3-D31A-DB47-A4CC-F966A95F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C28ACF-0255-6F49-834E-F643EB4AB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F38147-4632-6B45-BB5F-520D33225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55F8D9-3E06-8342-9C8F-397A654C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April 30, 2021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79AFA4-C744-E74B-9A52-9F2366DF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781F89-2E5B-4D49-ADDD-4AE4E3B1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1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E7783-7963-1243-9524-1BCBC271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BDA30F-55C9-3440-9A1C-F173CF5A2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D5068B-8F83-8245-ACBD-511C8EFB7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93169AB-B947-974D-B6F7-D0C75DDE4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CD0C635-24C3-1341-9F5B-210290874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5CFDF5-7B8E-8E4C-B61D-C2FDDEB4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April 30, 2021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729091-012B-8D45-8D35-BE48455C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72577D-7927-4847-9289-B78408F1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945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6FE569-CF20-8B4F-9A99-A9000344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5B5534-A65E-A24C-802C-E13244FE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April 30, 2021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314ED5-E609-5D4B-AB7B-81A9443C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A8B3CE-5352-0A49-8F46-74708969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270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EDC5D1-8931-B04E-92DE-83B0AE85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April 30, 2021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7CA00D-E6DC-5141-869D-B1A998CB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05C022-A759-8747-98AD-AFCAE5BB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927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394CD-41B1-B54B-BAB2-00882860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4DF365-D62F-4247-95F1-B65F224A6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CC5CE4-DCF6-D244-991D-5DC6E5D36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6E0534-9519-0B44-8135-5BBBF538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April 30, 2021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20B70-31D1-1E4A-87CD-CAE8A08F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8FE0E4-D36B-0D4C-A441-5341E3E2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851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24220-2BB5-644A-A7C7-B7AC8072C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DCA129-4D81-4B4B-BFA8-BEBA49439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E6DAFF-B7EB-9440-BC98-525A1CC2C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BA1650-1CBF-5D46-85DE-B47DC47E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Friday, April 30, 2021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0978B0-BA2A-324F-A2F0-467E7426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ACD9B9-15E3-9E40-9FE6-EAB37C1F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12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BAD38FC-98CB-9945-B396-77408BB6D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8F6FD0-4948-4045-8895-C27761DFD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3D7869-D51B-B14D-978E-D08E55EC9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April 30, 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C3A6F4-86C9-DA49-8114-E3B81D7B7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FED16F-D4E8-7649-A366-B838BD7C4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udiovideo.rvp.cz/video/4268/VIRTUALNI-HOSPITACE---HODNOCENI-ZAKU-5-ROCNIKU-V-HODINE-MATEMATIKY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udiovideo.rvp.cz/video/2737/VV21---VIRTUALNI-HOSPITACE-CESKY-JAZYK-VE-4-ROCNIKU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F9F94C2-D2B2-9742-9068-B1F4C4F62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055098"/>
            <a:ext cx="5760719" cy="4747805"/>
          </a:xfrm>
        </p:spPr>
        <p:txBody>
          <a:bodyPr anchor="ctr">
            <a:normAutofit/>
          </a:bodyPr>
          <a:lstStyle/>
          <a:p>
            <a:pPr algn="l"/>
            <a:r>
              <a:rPr lang="cs-CZ" sz="4000" dirty="0">
                <a:solidFill>
                  <a:schemeClr val="tx2"/>
                </a:solidFill>
              </a:rPr>
              <a:t>Záznamové archy </a:t>
            </a:r>
            <a:br>
              <a:rPr lang="cs-CZ" sz="4000" dirty="0">
                <a:solidFill>
                  <a:schemeClr val="tx2"/>
                </a:solidFill>
              </a:rPr>
            </a:br>
            <a:r>
              <a:rPr lang="cs-CZ" sz="4000" dirty="0">
                <a:solidFill>
                  <a:schemeClr val="tx2"/>
                </a:solidFill>
              </a:rPr>
              <a:t>Online hospitace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D8CDB9-3A54-6C44-8940-5D122203D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7537" y="1638300"/>
            <a:ext cx="3955352" cy="3581400"/>
          </a:xfrm>
        </p:spPr>
        <p:txBody>
          <a:bodyPr anchor="ctr">
            <a:normAutofit/>
          </a:bodyPr>
          <a:lstStyle/>
          <a:p>
            <a:pPr algn="l"/>
            <a:r>
              <a:rPr lang="cs-CZ" dirty="0">
                <a:solidFill>
                  <a:schemeClr val="tx2"/>
                </a:solidFill>
              </a:rPr>
              <a:t>Alena Bednářová</a:t>
            </a:r>
          </a:p>
          <a:p>
            <a:pPr algn="l"/>
            <a:r>
              <a:rPr lang="cs-CZ" dirty="0">
                <a:solidFill>
                  <a:schemeClr val="tx2"/>
                </a:solidFill>
              </a:rPr>
              <a:t>Pedagogická praxe v mimoškolních aktivitách žáků 1. stupně ZŠ</a:t>
            </a:r>
          </a:p>
          <a:p>
            <a:pPr algn="l"/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Učitelství pro 1. stupeň ZŠ</a:t>
            </a:r>
          </a:p>
        </p:txBody>
      </p:sp>
    </p:spTree>
    <p:extLst>
      <p:ext uri="{BB962C8B-B14F-4D97-AF65-F5344CB8AC3E}">
        <p14:creationId xmlns:p14="http://schemas.microsoft.com/office/powerpoint/2010/main" val="60680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570D66C-07C7-5447-BE40-47110D52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55098"/>
            <a:ext cx="5760719" cy="474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Online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hospitace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nová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vs.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stará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škola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 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Hospitační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archy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tři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typy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záznamu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jejich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výhody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nevýhody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761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60E98C-B069-894A-8C72-C0C827D6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65403"/>
            <a:ext cx="9802368" cy="41271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 err="1">
                <a:solidFill>
                  <a:schemeClr val="tx2"/>
                </a:solidFill>
              </a:rPr>
              <a:t>Z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hlédnutí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videí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jejich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zhodnocení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základě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pozorování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+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klid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práci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nemožnost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konzultace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neznalost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atmosféry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862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9B59D8-E9CE-0945-AA8C-7B6AC915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Nejhorší hospitace</a:t>
            </a:r>
            <a:br>
              <a:rPr lang="cs-CZ" sz="3600" dirty="0">
                <a:solidFill>
                  <a:schemeClr val="tx2"/>
                </a:solidFill>
              </a:rPr>
            </a:br>
            <a:br>
              <a:rPr lang="cs-CZ" sz="36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- působí strach</a:t>
            </a:r>
            <a:br>
              <a:rPr lang="cs-CZ" sz="28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- bez úsměvu</a:t>
            </a:r>
            <a:br>
              <a:rPr lang="cs-CZ" sz="28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- přísný tón</a:t>
            </a:r>
            <a:br>
              <a:rPr lang="cs-CZ" sz="28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(video klame?)</a:t>
            </a:r>
            <a:br>
              <a:rPr lang="cs-CZ" sz="3600" dirty="0">
                <a:solidFill>
                  <a:schemeClr val="tx2"/>
                </a:solidFill>
              </a:rPr>
            </a:br>
            <a:br>
              <a:rPr lang="cs-CZ" sz="3600" dirty="0">
                <a:solidFill>
                  <a:schemeClr val="tx2"/>
                </a:solidFill>
              </a:rPr>
            </a:br>
            <a:r>
              <a:rPr lang="cs-CZ" sz="1800" b="1" dirty="0">
                <a:solidFill>
                  <a:schemeClr val="tx2"/>
                </a:solidFill>
              </a:rPr>
              <a:t>Zdroj: </a:t>
            </a:r>
            <a:r>
              <a:rPr lang="cs-CZ" sz="1800" dirty="0">
                <a:solidFill>
                  <a:schemeClr val="tx2"/>
                </a:solidFill>
              </a:rPr>
              <a:t>Hodnocení žáků 5. ročníku v</a:t>
            </a:r>
            <a:br>
              <a:rPr lang="cs-CZ" sz="1800" dirty="0">
                <a:solidFill>
                  <a:schemeClr val="tx2"/>
                </a:solidFill>
              </a:rPr>
            </a:br>
            <a:r>
              <a:rPr lang="cs-CZ" sz="1800" dirty="0">
                <a:solidFill>
                  <a:schemeClr val="tx2"/>
                </a:solidFill>
              </a:rPr>
              <a:t>            hodině matematiky </a:t>
            </a:r>
            <a:r>
              <a:rPr lang="cs-CZ" sz="1800" u="sng" dirty="0">
                <a:hlinkClick r:id="rId2"/>
              </a:rPr>
              <a:t>https://audiovideo.rvp.cz/video/4268/VIRTUALNI-HOSPITACE---HODNOCENI-ZAKU-5-ROCNIKU-V-HODINE-MATEMATIKY.html</a:t>
            </a:r>
            <a:br>
              <a:rPr lang="cs-CZ" sz="1800" dirty="0"/>
            </a:br>
            <a:endParaRPr lang="cs-CZ" sz="1800" dirty="0">
              <a:solidFill>
                <a:schemeClr val="tx2"/>
              </a:solidFill>
            </a:endParaRPr>
          </a:p>
        </p:txBody>
      </p:sp>
      <p:pic>
        <p:nvPicPr>
          <p:cNvPr id="5" name="Zástupný obsah 4" descr="Obsah obrázku text, osoba, interiér, zeď&#10;&#10;Popis byl vytvořen automaticky">
            <a:extLst>
              <a:ext uri="{FF2B5EF4-FFF2-40B4-BE49-F238E27FC236}">
                <a16:creationId xmlns:a16="http://schemas.microsoft.com/office/drawing/2014/main" id="{864EE9B9-FC96-8747-B54D-3B9533B61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2200" y="1583149"/>
            <a:ext cx="5221288" cy="3674239"/>
          </a:xfrm>
        </p:spPr>
      </p:pic>
    </p:spTree>
    <p:extLst>
      <p:ext uri="{BB962C8B-B14F-4D97-AF65-F5344CB8AC3E}">
        <p14:creationId xmlns:p14="http://schemas.microsoft.com/office/powerpoint/2010/main" val="302632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9B59D8-E9CE-0945-AA8C-7B6AC915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Nejlepší hospitace</a:t>
            </a:r>
            <a:br>
              <a:rPr lang="cs-CZ" sz="3600" dirty="0">
                <a:solidFill>
                  <a:schemeClr val="tx2"/>
                </a:solidFill>
              </a:rPr>
            </a:br>
            <a:br>
              <a:rPr lang="cs-CZ" sz="36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- nabitá energií</a:t>
            </a:r>
            <a:br>
              <a:rPr lang="cs-CZ" sz="28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- děti šťastné</a:t>
            </a:r>
            <a:br>
              <a:rPr lang="cs-CZ" sz="28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- neskutečně přátelská</a:t>
            </a:r>
            <a:br>
              <a:rPr lang="cs-CZ" sz="28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(video klame?)</a:t>
            </a:r>
            <a:br>
              <a:rPr lang="cs-CZ" sz="3600" dirty="0">
                <a:solidFill>
                  <a:schemeClr val="tx2"/>
                </a:solidFill>
              </a:rPr>
            </a:br>
            <a:br>
              <a:rPr lang="cs-CZ" sz="3600" dirty="0">
                <a:solidFill>
                  <a:schemeClr val="tx2"/>
                </a:solidFill>
              </a:rPr>
            </a:br>
            <a:r>
              <a:rPr lang="cs-CZ" sz="1800" b="1" dirty="0"/>
              <a:t>Zdroj: </a:t>
            </a:r>
            <a:r>
              <a:rPr lang="cs-CZ" sz="1800" dirty="0"/>
              <a:t>Český jazyk ve 4. ročníku.  </a:t>
            </a:r>
            <a:r>
              <a:rPr lang="cs-CZ" sz="1800" u="sng" dirty="0">
                <a:hlinkClick r:id="rId2"/>
              </a:rPr>
              <a:t>https://audiovideo.rvp.cz/video/2737/VV21---VIRTUALNI-HOSPITACE-CESKY-JAZYK-VE-4-ROCNIKU.html</a:t>
            </a:r>
            <a:br>
              <a:rPr lang="cs-CZ" sz="1800" dirty="0"/>
            </a:br>
            <a:endParaRPr lang="cs-CZ" sz="1800" dirty="0">
              <a:solidFill>
                <a:schemeClr val="tx2"/>
              </a:solidFill>
            </a:endParaRPr>
          </a:p>
        </p:txBody>
      </p:sp>
      <p:pic>
        <p:nvPicPr>
          <p:cNvPr id="7" name="Zástupný obsah 6" descr="Obsah obrázku text, interiér, osoba, zeď&#10;&#10;Popis byl vytvořen automaticky">
            <a:extLst>
              <a:ext uri="{FF2B5EF4-FFF2-40B4-BE49-F238E27FC236}">
                <a16:creationId xmlns:a16="http://schemas.microsoft.com/office/drawing/2014/main" id="{EF8909B9-97D5-CC4D-ACD8-EF6760B16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5110" y="1534569"/>
            <a:ext cx="5625616" cy="3788862"/>
          </a:xfrm>
        </p:spPr>
      </p:pic>
    </p:spTree>
    <p:extLst>
      <p:ext uri="{BB962C8B-B14F-4D97-AF65-F5344CB8AC3E}">
        <p14:creationId xmlns:p14="http://schemas.microsoft.com/office/powerpoint/2010/main" val="162508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60E98C-B069-894A-8C72-C0C827D6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65403"/>
            <a:ext cx="9802368" cy="41271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Co mi to dalo: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zkušenosti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které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dosud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nemám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nápady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které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využívám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4000" dirty="0" err="1">
                <a:solidFill>
                  <a:schemeClr val="tx2"/>
                </a:solidFill>
              </a:rPr>
              <a:t>individuálním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   </a:t>
            </a:r>
            <a:r>
              <a:rPr lang="en-US" sz="4000" dirty="0" err="1">
                <a:solidFill>
                  <a:schemeClr val="tx2"/>
                </a:solidFill>
              </a:rPr>
              <a:t>osobním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doučování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vzor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jak </a:t>
            </a:r>
            <a:r>
              <a:rPr lang="en-US" sz="4000" dirty="0">
                <a:solidFill>
                  <a:schemeClr val="tx2"/>
                </a:solidFill>
              </a:rPr>
              <a:t>ANO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>
                <a:solidFill>
                  <a:schemeClr val="tx2"/>
                </a:solidFill>
              </a:rPr>
              <a:t> vs. 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jak 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988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C4BBB4-59A6-9A45-ABA2-35693560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808" y="1365403"/>
            <a:ext cx="6181344" cy="41271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Děkuji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pozornost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41256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208</Words>
  <Application>Microsoft Macintosh PowerPoint</Application>
  <PresentationFormat>Širokoúhlá obrazovka</PresentationFormat>
  <Paragraphs>10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Záznamové archy  Online hospitace</vt:lpstr>
      <vt:lpstr>Online hospitace:  - nová vs. stará “škola”  Hospitační archy  - tři typy záznamu a jejich výhody a nevýhody</vt:lpstr>
      <vt:lpstr>Zhlédnutí videí a jejich zhodnocení na základě pozorování + klid na práci - nemožnost konzultace  - neznalost atmosféry</vt:lpstr>
      <vt:lpstr>Nejhorší hospitace  - působí strach - bez úsměvu - přísný tón (video klame?)  Zdroj: Hodnocení žáků 5. ročníku v             hodině matematiky https://audiovideo.rvp.cz/video/4268/VIRTUALNI-HOSPITACE---HODNOCENI-ZAKU-5-ROCNIKU-V-HODINE-MATEMATIKY.html </vt:lpstr>
      <vt:lpstr>Nejlepší hospitace  - nabitá energií - děti šťastné - neskutečně přátelská (video klame?)  Zdroj: Český jazyk ve 4. ročníku.  https://audiovideo.rvp.cz/video/2737/VV21---VIRTUALNI-HOSPITACE-CESKY-JAZYK-VE-4-ROCNIKU.html </vt:lpstr>
      <vt:lpstr>Co mi to dalo: - zkušenosti, které dosud nemám - nápady, které využívám v individuálním    osobním doučování  - vzor jak ANO  vs.  jak NE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Záznamové archy  Online hospitace</dc:title>
  <dc:creator>Alena Bednářová</dc:creator>
  <cp:lastModifiedBy>Alena Bednářová</cp:lastModifiedBy>
  <cp:revision>3</cp:revision>
  <dcterms:created xsi:type="dcterms:W3CDTF">2021-04-30T20:37:31Z</dcterms:created>
  <dcterms:modified xsi:type="dcterms:W3CDTF">2021-04-30T21:06:06Z</dcterms:modified>
</cp:coreProperties>
</file>