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41" r:id="rId3"/>
    <p:sldId id="343" r:id="rId4"/>
    <p:sldId id="344" r:id="rId5"/>
    <p:sldId id="345" r:id="rId6"/>
    <p:sldId id="346" r:id="rId7"/>
    <p:sldId id="347" r:id="rId8"/>
    <p:sldId id="348" r:id="rId9"/>
    <p:sldId id="340" r:id="rId10"/>
    <p:sldId id="329" r:id="rId11"/>
    <p:sldId id="330" r:id="rId12"/>
    <p:sldId id="331" r:id="rId13"/>
    <p:sldId id="332" r:id="rId14"/>
    <p:sldId id="393" r:id="rId15"/>
    <p:sldId id="394" r:id="rId16"/>
    <p:sldId id="391" r:id="rId17"/>
    <p:sldId id="396" r:id="rId18"/>
    <p:sldId id="397" r:id="rId19"/>
    <p:sldId id="334" r:id="rId20"/>
    <p:sldId id="335" r:id="rId21"/>
    <p:sldId id="336" r:id="rId22"/>
    <p:sldId id="337" r:id="rId23"/>
    <p:sldId id="349" r:id="rId24"/>
    <p:sldId id="305" r:id="rId25"/>
    <p:sldId id="356" r:id="rId26"/>
    <p:sldId id="364" r:id="rId27"/>
    <p:sldId id="351" r:id="rId28"/>
    <p:sldId id="353" r:id="rId29"/>
    <p:sldId id="354" r:id="rId30"/>
    <p:sldId id="355" r:id="rId31"/>
    <p:sldId id="357" r:id="rId32"/>
    <p:sldId id="358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888DA0-B2FD-40B0-BBE9-564300D26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B8B0A4-5E0F-4C9D-A4F6-72DAB2AB3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43A50A-CE26-4166-B925-8E472279A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9F9A8B-619D-42F5-A21F-73D1DE64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6587BB-2CBC-4F0A-864E-D341FABE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83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DF217-4764-4D8B-BEF7-B532CC43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A2F68B-7DB5-49FF-A26C-605592E5E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7DAA80-1154-470C-8F7F-EBFE76D5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51B36A-40EA-40FF-9D85-D6363BF9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749A48-2D9C-45D2-96E3-937DF1B2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62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50AC46-0A51-47B1-9DC2-ADA3D09EF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34D3ADE-233D-41BE-B2BD-30D869A50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A1E79-4BCB-4EAA-8BF2-05E41156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10B0EC-17EF-4E91-8137-D974E14A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AA602D-9C92-4251-8F58-5AAD6218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36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D77E8-DFB0-4E92-8ABA-A8EE59B5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CBCDCC-5DEA-4460-9904-0C3084484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A1C64-E057-46D7-AF3E-4386E385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D8CE0-5DA0-46CE-9244-CE1A50FB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C71B96-D011-4A17-B315-C5310B39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8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951A3-405F-4D6E-9C1E-0C9F0E60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4D204C-5049-42B9-988D-29E6E744E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F17021-5CD5-4F41-9321-9284C9B3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4341D5-A13F-4732-B820-897B37C2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7F1514-E6B4-4C0F-A2BB-808CC03F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9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DE3D3-D86D-4FB7-B492-BFADE2D1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D5A7B0-8D87-4A9E-ABEE-E4B209C36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9DADF4-2D20-42DA-BB3E-6CC333E0B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EEAEF0-D133-44D6-8A45-8E440B45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F4ED0B-C920-4C3D-A57D-68543B08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C7EDB9-4062-4184-8AB5-991C41B9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34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FA0A2-65AD-4CE8-8710-CB5A82A4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D3922E-303F-4B0C-99D9-7B4D6F7E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12D5C1-17DA-42ED-BD7A-1372C67A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1C934BD-B578-4FD6-B220-216742262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E0F90A-98AF-4385-B13C-13800DCCA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9E3865-2459-49ED-8096-87D1D97C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6BB69A9-4315-43CF-A93A-D8A0D9F4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0A6F4F-C765-4363-B647-026F3687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3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761B3-2D8D-4A4F-98CB-F6C85014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44D1763-BE04-46F0-90C2-8E7DA469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F2CFBC-9D38-481E-856E-BE90CA48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8951A3-D392-4444-807A-FD103159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60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9733414-6EF3-4764-B24A-B028D406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12E0CB5-4B90-4F6B-AFB2-6810D53B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4B5C47-D5E4-42D8-B1EB-2B07911B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13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7B30E-A682-4BE9-812F-434969A32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029525-F18E-4355-90A1-606B0EC6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2CB9B15-644C-4D92-AA46-0A4358CFA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DE3D06-8DA8-46E6-923B-93798D0F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94F02D-84E8-4210-97E0-C131CCE7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75CCDD-E31B-49E2-B3C1-87E32162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77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DFDFE-197A-4417-BBF4-BAACC884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E1BA240-B050-4823-9BC0-CBF0DE612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581CF9-37DC-467F-AAF6-DE1EB9EB5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679B2E-08F3-4F37-931A-C35214BA8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93DA13-C7E7-4B90-993B-7A5F2DC9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F94EE9-1C94-4651-BB5F-1A45600F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9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CE4C48-D26A-4921-BEAC-6E3CEDE9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043E02-DD08-411A-981F-19C3D22F5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B6BAA0-6514-45B8-8912-1DAF2E746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17F8F-B9D1-42CA-BFC1-1AD74281C73D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33297F-EA85-404F-AA9B-0AA16F0C5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69F398-23E9-42A3-B63F-04FEBB01E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4C1E2-E6C3-4D75-AD44-6573609473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43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EFDE1B-F9A3-4469-A411-D37469C4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 panose="020F0302020204030204"/>
              </a:rPr>
              <a:t>7. LEKCE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D1CE-4CE8-4A25-AF52-3B740A85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PLETENÍ KAPESNÍKOVNÍKU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13.11.2020</a:t>
            </a:r>
          </a:p>
        </p:txBody>
      </p:sp>
    </p:spTree>
    <p:extLst>
      <p:ext uri="{BB962C8B-B14F-4D97-AF65-F5344CB8AC3E}">
        <p14:creationId xmlns:p14="http://schemas.microsoft.com/office/powerpoint/2010/main" val="19721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B4172-9229-4356-BC58-AB75ACA1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JAK SE DNES CÍTÍTE?/ </a:t>
            </a:r>
            <a:r>
              <a:rPr lang="cs-CZ" sz="3600">
                <a:cs typeface="Calibri Light"/>
              </a:rPr>
              <a:t>HOW DO YOU FEEL TODAY?</a:t>
            </a:r>
          </a:p>
        </p:txBody>
      </p:sp>
      <p:pic>
        <p:nvPicPr>
          <p:cNvPr id="4" name="Obrázek 4" descr="Podnikatelka">
            <a:extLst>
              <a:ext uri="{FF2B5EF4-FFF2-40B4-BE49-F238E27FC236}">
                <a16:creationId xmlns:a16="http://schemas.microsoft.com/office/drawing/2014/main" id="{96B9CC21-7B86-4EA4-A288-DEF429966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836" y="1836063"/>
            <a:ext cx="2470327" cy="4351338"/>
          </a:xfrm>
        </p:spPr>
      </p:pic>
      <p:pic>
        <p:nvPicPr>
          <p:cNvPr id="5" name="Obrázek 5" descr="Muž podnikatel">
            <a:extLst>
              <a:ext uri="{FF2B5EF4-FFF2-40B4-BE49-F238E27FC236}">
                <a16:creationId xmlns:a16="http://schemas.microsoft.com/office/drawing/2014/main" id="{B384F3B2-52B5-4E91-B994-1D268D2B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12" y="1830888"/>
            <a:ext cx="2636165" cy="4114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7E8D11-6C38-41B1-8869-F6C391E92ABA}"/>
              </a:ext>
            </a:extLst>
          </p:cNvPr>
          <p:cNvSpPr txBox="1"/>
          <p:nvPr/>
        </p:nvSpPr>
        <p:spPr>
          <a:xfrm>
            <a:off x="1885167" y="2887248"/>
            <a:ext cx="27431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600">
                <a:cs typeface="Calibri"/>
              </a:rPr>
              <a:t>        </a:t>
            </a:r>
            <a:r>
              <a:rPr lang="cs-CZ" sz="2800">
                <a:cs typeface="Calibri"/>
              </a:rPr>
              <a:t>UNAVENĚ</a:t>
            </a:r>
          </a:p>
          <a:p>
            <a:r>
              <a:rPr lang="cs-CZ" sz="3200">
                <a:cs typeface="Calibri"/>
              </a:rPr>
              <a:t> </a:t>
            </a:r>
            <a:r>
              <a:rPr lang="cs-CZ" sz="2400">
                <a:cs typeface="Calibri"/>
              </a:rPr>
              <a:t>        TIRED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5FBE90-7361-48DE-B5E5-FFE6A2233A3C}"/>
              </a:ext>
            </a:extLst>
          </p:cNvPr>
          <p:cNvSpPr txBox="1"/>
          <p:nvPr/>
        </p:nvSpPr>
        <p:spPr>
          <a:xfrm>
            <a:off x="6840124" y="2883987"/>
            <a:ext cx="274319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 PLNÝ ENERGIE</a:t>
            </a:r>
          </a:p>
          <a:p>
            <a:r>
              <a:rPr lang="cs-CZ" sz="2000">
                <a:cs typeface="Calibri"/>
              </a:rPr>
              <a:t>  FULL OF ENERGY</a:t>
            </a:r>
          </a:p>
        </p:txBody>
      </p:sp>
    </p:spTree>
    <p:extLst>
      <p:ext uri="{BB962C8B-B14F-4D97-AF65-F5344CB8AC3E}">
        <p14:creationId xmlns:p14="http://schemas.microsoft.com/office/powerpoint/2010/main" val="191844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 Light"/>
              </a:rPr>
              <a:t>PODTÁCEK </a:t>
            </a:r>
            <a:r>
              <a:rPr lang="cs-CZ" sz="4000" dirty="0">
                <a:solidFill>
                  <a:srgbClr val="FFFFFF"/>
                </a:solidFill>
                <a:cs typeface="Calibri Light"/>
              </a:rPr>
              <a:t>(pletené dno)</a:t>
            </a:r>
            <a:endParaRPr lang="cs-CZ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/>
            </a:endParaRPr>
          </a:p>
          <a:p>
            <a:pPr marL="0" indent="0" algn="ctr">
              <a:buNone/>
            </a:pPr>
            <a:r>
              <a:rPr lang="cs-CZ" sz="3600" b="1" dirty="0">
                <a:cs typeface="Calibri"/>
              </a:rPr>
              <a:t>Co budete potřebovat?</a:t>
            </a:r>
            <a:endParaRPr lang="cs-CZ" sz="3600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osnovy, opletky, šídlo, kleště, metr</a:t>
            </a: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18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CA162-B687-45F8-96E4-A9A1CB0C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PODTÁCEK (pletené dno)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173BF3-6FD5-4786-97C1-62D8FE038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DÉLKA OSNOV: 120cm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POČET OSNOV: 10ks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OPLETKY: 3ks</a:t>
            </a:r>
          </a:p>
        </p:txBody>
      </p:sp>
      <p:pic>
        <p:nvPicPr>
          <p:cNvPr id="5" name="Obrázek 5" descr="Spící kočka">
            <a:extLst>
              <a:ext uri="{FF2B5EF4-FFF2-40B4-BE49-F238E27FC236}">
                <a16:creationId xmlns:a16="http://schemas.microsoft.com/office/drawing/2014/main" id="{F389B873-EA6B-4039-A584-74F7A3FF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626" y="3882798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6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ADB6B-91E6-4812-8BDA-5087F17B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DC208-C54B-449C-8A39-68B3DA6FA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483"/>
            <a:ext cx="10515600" cy="4775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1. z osnov vytvořte kříž tak, že 6 osnov bude překřižovat 4 osnovy</a:t>
            </a: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2. vezměte 1 opletek a zastrčte ho pod čtveřici osnov</a:t>
            </a: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3. obtočte vrchem šestici osnov</a:t>
            </a: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4. dále obtočte spodem čtveřici osnov</a:t>
            </a: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5. a opět obtočte vrchem šestici osnov</a:t>
            </a:r>
          </a:p>
        </p:txBody>
      </p:sp>
    </p:spTree>
    <p:extLst>
      <p:ext uri="{BB962C8B-B14F-4D97-AF65-F5344CB8AC3E}">
        <p14:creationId xmlns:p14="http://schemas.microsoft.com/office/powerpoint/2010/main" val="34433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D93CD-8879-4475-9879-8653D4C9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1124988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/>
              <a:t>1.</a:t>
            </a:r>
            <a:endParaRPr lang="cs-CZ" sz="9600" b="1">
              <a:cs typeface="Calibri Light" panose="020F0302020204030204"/>
            </a:endParaRPr>
          </a:p>
        </p:txBody>
      </p:sp>
      <p:pic>
        <p:nvPicPr>
          <p:cNvPr id="4" name="Obrázek 4" descr="Obsah obrázku osoba, interiér, stůl, vsedě&#10;&#10;Popis se vygeneroval automaticky.">
            <a:extLst>
              <a:ext uri="{FF2B5EF4-FFF2-40B4-BE49-F238E27FC236}">
                <a16:creationId xmlns:a16="http://schemas.microsoft.com/office/drawing/2014/main" id="{02856962-1C24-43AB-A49A-1D14DBAAA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0356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379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F47CF-6F89-4888-B838-DD2244BB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56" y="832714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/>
              <a:t>2. - 5.</a:t>
            </a:r>
            <a:endParaRPr lang="cs-CZ" sz="8000" b="1">
              <a:cs typeface="Calibri Light" panose="020F0302020204030204"/>
            </a:endParaRPr>
          </a:p>
        </p:txBody>
      </p:sp>
      <p:pic>
        <p:nvPicPr>
          <p:cNvPr id="4" name="Obrázek 4" descr="Obsah obrázku osoba, stůl, interiér, vsedě&#10;&#10;Popis se vygeneroval automaticky.">
            <a:extLst>
              <a:ext uri="{FF2B5EF4-FFF2-40B4-BE49-F238E27FC236}">
                <a16:creationId xmlns:a16="http://schemas.microsoft.com/office/drawing/2014/main" id="{7D8400CB-EBE6-4713-AD00-FF61A4DF6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67" t="11650" r="5378" b="33738"/>
          <a:stretch/>
        </p:blipFill>
        <p:spPr>
          <a:xfrm>
            <a:off x="4940454" y="0"/>
            <a:ext cx="7247992" cy="6852825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149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1B91A-9598-41A8-B1F9-9493CC8F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DNEŠNÍ POSTUP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159213-358B-439D-A6EF-CAB63B33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6. pokračujte stejným způsobem do té doby, až budete mít 3 řady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7. přidejte druhý opletek tak, že od 6 osnov oddělíte 2 osnovy a vložíte mezi ně opletek (mezi 2 osnovy a zbylé 4 osnovy)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8. vždy vrchním opletkem podvlečete následující dvojici osnov a přiložíte zpět do středu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9. takhle pokračujte až budete mít opletené 3 řady</a:t>
            </a:r>
            <a:endParaRPr lang="en-US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242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614078-A3AC-4C7E-9621-AA3390D6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94" y="905783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/>
              <a:t>6. - 7.</a:t>
            </a:r>
            <a:endParaRPr lang="cs-CZ" sz="9600">
              <a:cs typeface="Calibri Light" panose="020F0302020204030204"/>
            </a:endParaRPr>
          </a:p>
        </p:txBody>
      </p:sp>
      <p:pic>
        <p:nvPicPr>
          <p:cNvPr id="5" name="Zástupný obsah 4" descr="Obsah obrázku osoba, interiér, držení, stůl&#10;&#10;Popis se vygeneroval automaticky.">
            <a:extLst>
              <a:ext uri="{FF2B5EF4-FFF2-40B4-BE49-F238E27FC236}">
                <a16:creationId xmlns:a16="http://schemas.microsoft.com/office/drawing/2014/main" id="{BF0E0EA6-38D9-411E-A2F3-012742A73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72" t="11286" r="21359" b="42476"/>
          <a:stretch/>
        </p:blipFill>
        <p:spPr>
          <a:xfrm>
            <a:off x="5587632" y="-1"/>
            <a:ext cx="6602243" cy="6862450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0483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A76A6-CEDB-4A02-A7BF-D6EE110B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49" y="905783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/>
              <a:t>8. - 9.</a:t>
            </a:r>
            <a:endParaRPr lang="cs-CZ"/>
          </a:p>
        </p:txBody>
      </p:sp>
      <p:pic>
        <p:nvPicPr>
          <p:cNvPr id="5" name="Obrázek 19" descr="Obsah obrázku osoba, interiér, držení, stůl&#10;&#10;Popis se vygeneroval automaticky.">
            <a:extLst>
              <a:ext uri="{FF2B5EF4-FFF2-40B4-BE49-F238E27FC236}">
                <a16:creationId xmlns:a16="http://schemas.microsoft.com/office/drawing/2014/main" id="{6F90606C-D02B-40F9-87E6-4DA8BA23E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58" r="-2" b="-2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596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36A09-762B-4B74-9EC6-0EDE4204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78636E-C980-49EE-8AEE-2341ABE57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cs-CZ">
                <a:cs typeface="Calibri"/>
              </a:rPr>
              <a:t>10. šikmě sestřihněte další (3.) opletek </a:t>
            </a: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11. zasuňte ho za dvojici osnov tak, aby všechny 3 opletky byly v mezerách po sobě jdoucích</a:t>
            </a:r>
            <a:endParaRPr lang="cs-CZ"/>
          </a:p>
          <a:p>
            <a:pPr marL="0" indent="0">
              <a:buNone/>
            </a:pPr>
            <a:endParaRPr lang="cs-CZ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cs-CZ">
                <a:solidFill>
                  <a:srgbClr val="FF0000"/>
                </a:solidFill>
                <a:cs typeface="Calibri"/>
              </a:rPr>
              <a:t>12. pleťte klasickým způsobem, jen místo jedné osnovy budete vždy oplétat dvojici osnov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13. kdybyste chtěli plést košík s pleteným dnem - nezapomeňte v určité části více </a:t>
            </a:r>
            <a:r>
              <a:rPr lang="cs-CZ" dirty="0">
                <a:cs typeface="Calibri"/>
              </a:rPr>
              <a:t>utahovat opletky, aby se vám košík vyzdvihnul nahoru</a:t>
            </a: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14. ukončete</a:t>
            </a:r>
            <a:r>
              <a:rPr lang="cs-CZ" dirty="0">
                <a:cs typeface="Calibri"/>
              </a:rPr>
              <a:t> klasickou</a:t>
            </a:r>
            <a:r>
              <a:rPr lang="cs-CZ">
                <a:cs typeface="Calibri"/>
              </a:rPr>
              <a:t> zavírkou</a:t>
            </a:r>
          </a:p>
        </p:txBody>
      </p:sp>
    </p:spTree>
    <p:extLst>
      <p:ext uri="{BB962C8B-B14F-4D97-AF65-F5344CB8AC3E}">
        <p14:creationId xmlns:p14="http://schemas.microsoft.com/office/powerpoint/2010/main" val="194547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48F0-78E7-4867-B1C3-8C4A6583D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BE803-26B2-41F8-A9DF-95AE844B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/>
            </a:endParaRPr>
          </a:p>
          <a:p>
            <a:pPr marL="0" indent="0" algn="ctr">
              <a:buNone/>
            </a:pPr>
            <a:r>
              <a:rPr lang="cs-CZ">
                <a:cs typeface="Calibri"/>
              </a:rPr>
              <a:t>Máte rádi podzim?</a:t>
            </a:r>
            <a:endParaRPr lang="cs-CZ"/>
          </a:p>
          <a:p>
            <a:pPr marL="0" indent="0" algn="ctr">
              <a:buNone/>
            </a:pPr>
            <a:r>
              <a:rPr lang="cs-CZ">
                <a:cs typeface="Calibri"/>
              </a:rPr>
              <a:t>Víte, kdy podzim začíná?</a:t>
            </a:r>
          </a:p>
          <a:p>
            <a:pPr marL="0" indent="0" algn="ctr">
              <a:buNone/>
            </a:pPr>
            <a:r>
              <a:rPr lang="cs-CZ">
                <a:cs typeface="Calibri"/>
              </a:rPr>
              <a:t>Býváte často v tomto období nemocní?</a:t>
            </a:r>
          </a:p>
          <a:p>
            <a:pPr marL="0" indent="0" algn="ctr">
              <a:buNone/>
            </a:pPr>
            <a:r>
              <a:rPr lang="cs-CZ">
                <a:cs typeface="Calibri"/>
              </a:rPr>
              <a:t>Jak se můžeme chránit před nachlazením?</a:t>
            </a:r>
          </a:p>
        </p:txBody>
      </p:sp>
      <p:pic>
        <p:nvPicPr>
          <p:cNvPr id="6" name="Obrázek 4" descr="Kočka se myje">
            <a:extLst>
              <a:ext uri="{FF2B5EF4-FFF2-40B4-BE49-F238E27FC236}">
                <a16:creationId xmlns:a16="http://schemas.microsoft.com/office/drawing/2014/main" id="{585BF6A8-0010-41A2-B576-523864C07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74" y="3090079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7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endParaRPr lang="cs-CZ">
              <a:latin typeface="Calibri"/>
              <a:cs typeface="Calibri"/>
            </a:endParaRP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9" name="Obrázek 9" descr="To se nepovedlo">
            <a:extLst>
              <a:ext uri="{FF2B5EF4-FFF2-40B4-BE49-F238E27FC236}">
                <a16:creationId xmlns:a16="http://schemas.microsoft.com/office/drawing/2014/main" id="{D625505B-75E7-41A5-B07C-615C68A9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353" y="280346"/>
            <a:ext cx="2619375" cy="261937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NĚJAKÝ </a:t>
            </a:r>
            <a:r>
              <a:rPr lang="cs-CZ" err="1">
                <a:cs typeface="Calibri"/>
              </a:rPr>
              <a:t>ROCK'n'ROLL</a:t>
            </a:r>
            <a:r>
              <a:rPr lang="cs-CZ"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451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F5683-3A00-441C-B13A-E362D4BD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 JAK SE CÍTÍTE TEĎ? / </a:t>
            </a:r>
            <a:r>
              <a:rPr lang="cs-CZ" sz="3200">
                <a:cs typeface="Calibri Light"/>
              </a:rPr>
              <a:t>AND HOW DO YOU FEEL NOW?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CBD707-C05B-478E-926B-FAB073A6C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Podnikatelka">
            <a:extLst>
              <a:ext uri="{FF2B5EF4-FFF2-40B4-BE49-F238E27FC236}">
                <a16:creationId xmlns:a16="http://schemas.microsoft.com/office/drawing/2014/main" id="{710197C4-DCD4-46AD-B3FE-9979417F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836" y="1836063"/>
            <a:ext cx="2470327" cy="4351338"/>
          </a:xfrm>
          <a:prstGeom prst="rect">
            <a:avLst/>
          </a:prstGeom>
        </p:spPr>
      </p:pic>
      <p:pic>
        <p:nvPicPr>
          <p:cNvPr id="7" name="Obrázek 5" descr="Muž podnikatel">
            <a:extLst>
              <a:ext uri="{FF2B5EF4-FFF2-40B4-BE49-F238E27FC236}">
                <a16:creationId xmlns:a16="http://schemas.microsoft.com/office/drawing/2014/main" id="{57663280-97BE-4BC5-8AC4-F6BF9BFD8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12" y="1830888"/>
            <a:ext cx="2636165" cy="41148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B9E49CE-8208-4F19-A380-E6FC43033D66}"/>
              </a:ext>
            </a:extLst>
          </p:cNvPr>
          <p:cNvSpPr txBox="1"/>
          <p:nvPr/>
        </p:nvSpPr>
        <p:spPr>
          <a:xfrm>
            <a:off x="2057400" y="292825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>
                <a:cs typeface="Calibri"/>
              </a:rPr>
              <a:t>VYČERPANĚ</a:t>
            </a:r>
          </a:p>
          <a:p>
            <a:r>
              <a:rPr lang="cs-CZ" sz="2000">
                <a:cs typeface="Calibri"/>
              </a:rPr>
              <a:t>    EXHAUSTED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1FF9EF6-3D60-454F-8EB2-9F09A5D9A321}"/>
              </a:ext>
            </a:extLst>
          </p:cNvPr>
          <p:cNvSpPr txBox="1"/>
          <p:nvPr/>
        </p:nvSpPr>
        <p:spPr>
          <a:xfrm>
            <a:off x="7294789" y="286430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>
                <a:cs typeface="Calibri"/>
              </a:rPr>
              <a:t>SKVĚLE</a:t>
            </a:r>
          </a:p>
          <a:p>
            <a:r>
              <a:rPr lang="cs-CZ" sz="2000">
                <a:cs typeface="Calibri"/>
              </a:rPr>
              <a:t>   GREAT</a:t>
            </a:r>
          </a:p>
        </p:txBody>
      </p:sp>
    </p:spTree>
    <p:extLst>
      <p:ext uri="{BB962C8B-B14F-4D97-AF65-F5344CB8AC3E}">
        <p14:creationId xmlns:p14="http://schemas.microsoft.com/office/powerpoint/2010/main" val="1692892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88834-9157-4EF4-A155-F0A55A97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F910EC-96A8-48B7-8CE8-FD05534C0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Bylo to hodně náročné?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Bolí vás ručky?</a:t>
            </a:r>
          </a:p>
          <a:p>
            <a:pPr algn="ctr">
              <a:buNone/>
            </a:pPr>
            <a:r>
              <a:rPr lang="cs-CZ">
                <a:ea typeface="+mn-lt"/>
                <a:cs typeface="+mn-lt"/>
              </a:rPr>
              <a:t>Příští týden si za odměnu vyrobíme velmi jednoduchý výrobek!</a:t>
            </a:r>
          </a:p>
          <a:p>
            <a:pPr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Mějte nádherný víkend! / </a:t>
            </a:r>
            <a:r>
              <a:rPr lang="cs-CZ" err="1">
                <a:cs typeface="Calibri" panose="020F0502020204030204"/>
              </a:rPr>
              <a:t>Have</a:t>
            </a:r>
            <a:r>
              <a:rPr lang="cs-CZ">
                <a:cs typeface="Calibri" panose="020F0502020204030204"/>
              </a:rPr>
              <a:t> a nice </a:t>
            </a:r>
            <a:r>
              <a:rPr lang="cs-CZ" err="1">
                <a:cs typeface="Calibri" panose="020F0502020204030204"/>
              </a:rPr>
              <a:t>weekend</a:t>
            </a:r>
            <a:r>
              <a:rPr lang="cs-CZ">
                <a:cs typeface="Calibri" panose="020F0502020204030204"/>
              </a:rPr>
              <a:t>!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NA SHLEDANOU! / </a:t>
            </a:r>
            <a:r>
              <a:rPr lang="cs-CZ" err="1">
                <a:cs typeface="Calibri" panose="020F0502020204030204"/>
              </a:rPr>
              <a:t>Goodbye</a:t>
            </a:r>
            <a:r>
              <a:rPr lang="cs-CZ">
                <a:cs typeface="Calibri" panose="020F0502020204030204"/>
              </a:rPr>
              <a:t>!</a:t>
            </a:r>
          </a:p>
        </p:txBody>
      </p:sp>
      <p:pic>
        <p:nvPicPr>
          <p:cNvPr id="4" name="Obrázek 4" descr="Červenající se kočka">
            <a:extLst>
              <a:ext uri="{FF2B5EF4-FFF2-40B4-BE49-F238E27FC236}">
                <a16:creationId xmlns:a16="http://schemas.microsoft.com/office/drawing/2014/main" id="{4F4A0E8A-03D1-4D97-8EB1-F704403B7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12" y="682398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41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EFDE1B-F9A3-4469-A411-D37469C4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 panose="020F0302020204030204"/>
              </a:rPr>
              <a:t>9. LEKCE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D1CE-4CE8-4A25-AF52-3B740A85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PLETENÍ UBROUSKOVNÍKU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29.11.2020</a:t>
            </a:r>
          </a:p>
        </p:txBody>
      </p:sp>
    </p:spTree>
    <p:extLst>
      <p:ext uri="{BB962C8B-B14F-4D97-AF65-F5344CB8AC3E}">
        <p14:creationId xmlns:p14="http://schemas.microsoft.com/office/powerpoint/2010/main" val="3649663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15CD80-EB89-4D24-9957-EDFD096F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Jaká byla dnes škola?</a:t>
            </a:r>
            <a:endParaRPr lang="cs-CZ"/>
          </a:p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Psali jste nějaké písemky?</a:t>
            </a:r>
          </a:p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Co vás dnes zaujalo na oblečení paní učitelky/pana učitele?</a:t>
            </a:r>
          </a:p>
        </p:txBody>
      </p:sp>
      <p:pic>
        <p:nvPicPr>
          <p:cNvPr id="4" name="Obrázek 4" descr="Kočka se myje">
            <a:extLst>
              <a:ext uri="{FF2B5EF4-FFF2-40B4-BE49-F238E27FC236}">
                <a16:creationId xmlns:a16="http://schemas.microsoft.com/office/drawing/2014/main" id="{8130DC99-BE9F-476D-891F-BFC8A38A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64" y="939778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2335-1CFD-4F70-BC5C-CDB41E47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cs typeface="Calibri Light"/>
              </a:rPr>
              <a:t>Jak takový </a:t>
            </a:r>
            <a:r>
              <a:rPr lang="cs-CZ" err="1">
                <a:cs typeface="Calibri Light"/>
              </a:rPr>
              <a:t>ubrouskovník</a:t>
            </a:r>
            <a:r>
              <a:rPr lang="cs-CZ">
                <a:cs typeface="Calibri Light"/>
              </a:rPr>
              <a:t> vypadá?</a:t>
            </a:r>
          </a:p>
        </p:txBody>
      </p:sp>
      <p:pic>
        <p:nvPicPr>
          <p:cNvPr id="4" name="Obrázek 4" descr="Obsah obrázku koš, interiér, kontejner, malé&#10;&#10;Popis se vygeneroval automaticky.">
            <a:extLst>
              <a:ext uri="{FF2B5EF4-FFF2-40B4-BE49-F238E27FC236}">
                <a16:creationId xmlns:a16="http://schemas.microsoft.com/office/drawing/2014/main" id="{9E81D29E-88C7-4FC8-ADD5-C56B30CF7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01523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sz="3400">
                <a:solidFill>
                  <a:srgbClr val="FFFFFF"/>
                </a:solidFill>
                <a:cs typeface="Calibri Light"/>
              </a:rPr>
              <a:t>UBROUSKOVNÍK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/>
            </a:endParaRPr>
          </a:p>
          <a:p>
            <a:pPr marL="0" indent="0" algn="ctr">
              <a:buNone/>
            </a:pPr>
            <a:r>
              <a:rPr lang="cs-CZ" sz="3600" b="1" dirty="0">
                <a:cs typeface="Calibri"/>
              </a:rPr>
              <a:t>Co budete potřebovat?</a:t>
            </a:r>
            <a:endParaRPr lang="cs-CZ" sz="3600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osnovy, opletky, korálky, šídlo, kleště, metr</a:t>
            </a: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04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B6CF-3CF2-4545-8995-E42110F79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UBROUSKOVNÍK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756A2-CFC4-4870-8A09-CB9CD5FA1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DNO: obdélník s 20 děrami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DÉLKA OSNOV: 45cm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POČET OSNOV: 10ks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OPLETKY: 2ks</a:t>
            </a:r>
          </a:p>
        </p:txBody>
      </p:sp>
      <p:pic>
        <p:nvPicPr>
          <p:cNvPr id="4" name="Obrázek 4" descr="Zvědavá kočka">
            <a:extLst>
              <a:ext uri="{FF2B5EF4-FFF2-40B4-BE49-F238E27FC236}">
                <a16:creationId xmlns:a16="http://schemas.microsoft.com/office/drawing/2014/main" id="{5F0AAEFE-3874-4129-A79D-B1910AE0E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2" y="2119312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49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4B086-07A2-4FF4-A4F5-B95E3FE7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807CB-6362-447B-A576-A0265181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1. do děr nasuneme osnovy tak, aby jedna osnova byla ve 2 dírách a v horní části dýnka byly stejně dlouhé části osnovy</a:t>
            </a:r>
            <a:endParaRPr lang="cs-CZ"/>
          </a:p>
        </p:txBody>
      </p:sp>
      <p:pic>
        <p:nvPicPr>
          <p:cNvPr id="5" name="Obrázek 5" descr="Obsah obrázku budova, vsedě, dřevěné, hnědá&#10;&#10;Popis se vygeneroval automaticky.">
            <a:extLst>
              <a:ext uri="{FF2B5EF4-FFF2-40B4-BE49-F238E27FC236}">
                <a16:creationId xmlns:a16="http://schemas.microsoft.com/office/drawing/2014/main" id="{1BFC312C-3871-428D-8FFB-544E0ECA8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598" y="2011563"/>
            <a:ext cx="4008407" cy="53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31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F24E-FCE7-4797-A74C-F2461779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254E-FE50-4F11-B364-F8888F1E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cs-CZ" sz="2400">
                <a:cs typeface="Calibri"/>
              </a:rPr>
              <a:t>2. na jedné straně začněte oplétat jedním opletkem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3. budete oplétat osnovy tak, že budete jednu osnovu oplétat předem a následující zadem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4. pokračujte až do konce řady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5. na konci řady ohněte opletek a pokračujte stejným způsobem, až budete mít 5 řad</a:t>
            </a:r>
          </a:p>
          <a:p>
            <a:pPr marL="0" indent="0">
              <a:buNone/>
            </a:pPr>
            <a:endParaRPr lang="cs-CZ" sz="2400">
              <a:cs typeface="Calibri"/>
            </a:endParaRPr>
          </a:p>
        </p:txBody>
      </p:sp>
      <p:pic>
        <p:nvPicPr>
          <p:cNvPr id="4" name="Obrázek 4" descr="Obsah obrázku koš, kontejner, vsedě, dřevěné&#10;&#10;Popis se vygeneroval automaticky.">
            <a:extLst>
              <a:ext uri="{FF2B5EF4-FFF2-40B4-BE49-F238E27FC236}">
                <a16:creationId xmlns:a16="http://schemas.microsoft.com/office/drawing/2014/main" id="{6BE90F91-5817-4719-B682-3AB9C0816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708"/>
          <a:stretch/>
        </p:blipFill>
        <p:spPr>
          <a:xfrm>
            <a:off x="4995610" y="1392803"/>
            <a:ext cx="6702655" cy="459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2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>
                <a:cs typeface="Calibri Light"/>
              </a:rPr>
              <a:t>KAPESNÍKOVNÍK</a:t>
            </a:r>
          </a:p>
        </p:txBody>
      </p:sp>
      <p:pic>
        <p:nvPicPr>
          <p:cNvPr id="5" name="Grafický objekt 4" descr="Javorový list">
            <a:extLst>
              <a:ext uri="{FF2B5EF4-FFF2-40B4-BE49-F238E27FC236}">
                <a16:creationId xmlns:a16="http://schemas.microsoft.com/office/drawing/2014/main" id="{A0C0CCA0-E6CC-4303-9FDC-444A4B2F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475399" y="2257926"/>
            <a:ext cx="1490138" cy="150057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762" y="1647282"/>
            <a:ext cx="8429564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pPr marL="0" indent="0">
              <a:buNone/>
            </a:pPr>
            <a:endParaRPr lang="cs-CZ" sz="3600" b="1" dirty="0">
              <a:cs typeface="Calibri"/>
            </a:endParaRPr>
          </a:p>
          <a:p>
            <a:pPr marL="0" indent="0" algn="ctr">
              <a:buNone/>
            </a:pPr>
            <a:r>
              <a:rPr lang="cs-CZ" sz="3600" b="1" dirty="0">
                <a:cs typeface="Calibri"/>
              </a:rPr>
              <a:t>Co budete potřebovat?</a:t>
            </a:r>
            <a:endParaRPr lang="cs-CZ" sz="3600" dirty="0">
              <a:cs typeface="Calibri"/>
            </a:endParaRPr>
          </a:p>
          <a:p>
            <a:pPr marL="0" indent="0" algn="ctr">
              <a:buNone/>
            </a:pPr>
            <a:endParaRPr lang="cs-CZ" sz="3600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osnovy, opletky, </a:t>
            </a:r>
            <a:r>
              <a:rPr lang="cs-CZ" dirty="0" err="1">
                <a:cs typeface="Calibri"/>
              </a:rPr>
              <a:t>šény</a:t>
            </a:r>
            <a:r>
              <a:rPr lang="cs-CZ" dirty="0">
                <a:cs typeface="Calibri"/>
              </a:rPr>
              <a:t>, vrchní část s otvorem, šídlo, kleště, metr</a:t>
            </a: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8783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F3B4-9D0B-408E-ACE8-08F95722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7A72B-70A2-4F41-9A13-897D246A6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>
                <a:cs typeface="Calibri"/>
              </a:rPr>
              <a:t>6. na prostřední 2 osnovy navlékněte korálky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7. upleťte stejným způsobem další 3 řady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8. zakončete opletky</a:t>
            </a:r>
            <a:endParaRPr lang="cs-CZ"/>
          </a:p>
          <a:p>
            <a:pPr marL="0" indent="0">
              <a:buNone/>
            </a:pPr>
            <a:r>
              <a:rPr lang="cs-CZ">
                <a:cs typeface="Calibri"/>
              </a:rPr>
              <a:t>9. to samé udělejte na druhé straně dýnka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10. na krajích (na obou stranách) trochu sestřihněte osnovy </a:t>
            </a:r>
            <a:endParaRPr lang="cs-CZ"/>
          </a:p>
          <a:p>
            <a:pPr marL="0" indent="0">
              <a:buNone/>
            </a:pPr>
            <a:r>
              <a:rPr lang="cs-CZ">
                <a:cs typeface="Calibri"/>
              </a:rPr>
              <a:t>11. ohýbejte osnovy a poté je zasunujte k následujícím osnovám tak, aby vám vytvořily hezký tvar oblouku</a:t>
            </a:r>
          </a:p>
        </p:txBody>
      </p:sp>
      <p:pic>
        <p:nvPicPr>
          <p:cNvPr id="4" name="Obrázek 4" descr="Obsah obrázku židle, vsedě, stůl, dřevěné&#10;&#10;Popis se vygeneroval automaticky.">
            <a:extLst>
              <a:ext uri="{FF2B5EF4-FFF2-40B4-BE49-F238E27FC236}">
                <a16:creationId xmlns:a16="http://schemas.microsoft.com/office/drawing/2014/main" id="{59745E54-F70A-4C22-843C-B6319387A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19169" y="834547"/>
            <a:ext cx="4235884" cy="317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6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endParaRPr lang="cs-CZ">
              <a:latin typeface="Calibri"/>
              <a:cs typeface="Calibri"/>
            </a:endParaRP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9" name="Obrázek 9" descr="To se nepovedlo">
            <a:extLst>
              <a:ext uri="{FF2B5EF4-FFF2-40B4-BE49-F238E27FC236}">
                <a16:creationId xmlns:a16="http://schemas.microsoft.com/office/drawing/2014/main" id="{D625505B-75E7-41A5-B07C-615C68A9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353" y="280346"/>
            <a:ext cx="2619375" cy="261937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Děvčátka, vyberete?</a:t>
            </a:r>
          </a:p>
        </p:txBody>
      </p:sp>
    </p:spTree>
    <p:extLst>
      <p:ext uri="{BB962C8B-B14F-4D97-AF65-F5344CB8AC3E}">
        <p14:creationId xmlns:p14="http://schemas.microsoft.com/office/powerpoint/2010/main" val="2149121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A5A38-EA31-427C-AF35-45B1750A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3F11-6C85-486E-826A-3F4CC02AA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>
                <a:cs typeface="Calibri"/>
              </a:rPr>
              <a:t>Co nového jste za poslední dobu vyzkoušeli?</a:t>
            </a:r>
            <a:endParaRPr lang="cs-CZ"/>
          </a:p>
          <a:p>
            <a:pPr marL="0" indent="0" algn="ctr">
              <a:buNone/>
            </a:pPr>
            <a:r>
              <a:rPr lang="cs-CZ">
                <a:cs typeface="Calibri"/>
              </a:rPr>
              <a:t>Jak jste na tu aktivitu přišli?</a:t>
            </a:r>
          </a:p>
          <a:p>
            <a:pPr marL="0" indent="0" algn="ctr">
              <a:buNone/>
            </a:pPr>
            <a:r>
              <a:rPr lang="cs-CZ">
                <a:cs typeface="Calibri"/>
              </a:rPr>
              <a:t>Bavila vás?</a:t>
            </a:r>
          </a:p>
          <a:p>
            <a:pPr marL="0" indent="0" algn="ctr">
              <a:buNone/>
            </a:pPr>
            <a:r>
              <a:rPr lang="cs-CZ">
                <a:cs typeface="Calibri"/>
              </a:rPr>
              <a:t>Naučili jste ji někomu?</a:t>
            </a:r>
          </a:p>
          <a:p>
            <a:pPr marL="0" indent="0" algn="ctr">
              <a:buNone/>
            </a:pPr>
            <a:endParaRPr lang="cs-CZ">
              <a:cs typeface="Calibri"/>
            </a:endParaRPr>
          </a:p>
          <a:p>
            <a:pPr marL="0" indent="0" algn="ctr">
              <a:buNone/>
            </a:pPr>
            <a:r>
              <a:rPr lang="cs-CZ">
                <a:cs typeface="Calibri"/>
              </a:rPr>
              <a:t>Mějte se krásně!</a:t>
            </a:r>
          </a:p>
          <a:p>
            <a:pPr marL="0" indent="0" algn="ctr">
              <a:buNone/>
            </a:pPr>
            <a:r>
              <a:rPr lang="cs-CZ">
                <a:cs typeface="Calibri"/>
              </a:rPr>
              <a:t>NA BRZKOU SHLEDANOU!</a:t>
            </a:r>
          </a:p>
          <a:p>
            <a:pPr marL="0" indent="0" algn="ctr">
              <a:buNone/>
            </a:pPr>
            <a:endParaRPr lang="cs-CZ">
              <a:cs typeface="Calibri"/>
            </a:endParaRPr>
          </a:p>
        </p:txBody>
      </p:sp>
      <p:pic>
        <p:nvPicPr>
          <p:cNvPr id="5" name="Obrázek 4" descr="Červenající se kočka">
            <a:extLst>
              <a:ext uri="{FF2B5EF4-FFF2-40B4-BE49-F238E27FC236}">
                <a16:creationId xmlns:a16="http://schemas.microsoft.com/office/drawing/2014/main" id="{A8275EC0-C098-4768-B176-6711C1B1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941" y="3556227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8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117D-4DB5-4266-BB38-44966991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KAPESNÍKOVNÍK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06769-5ED6-4BDE-A44B-649E570C6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VRCHNÍ ČÁST S OTVOREM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DÉLKA OSNOV: 45cm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POČET OSNOV: 36ks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POČET OPLETKŮ: 3ks</a:t>
            </a:r>
          </a:p>
        </p:txBody>
      </p:sp>
      <p:pic>
        <p:nvPicPr>
          <p:cNvPr id="6" name="Obrázek 6" descr="Ležící kočka">
            <a:extLst>
              <a:ext uri="{FF2B5EF4-FFF2-40B4-BE49-F238E27FC236}">
                <a16:creationId xmlns:a16="http://schemas.microsoft.com/office/drawing/2014/main" id="{2F7B0C9D-6FA1-4DFC-A039-E16E0EED4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490" y="2985696"/>
            <a:ext cx="2984717" cy="29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9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C4D4-3252-493D-961A-AD1CB7F04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39FF2-D5BA-4FDE-8300-44F2FB2B2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/>
              </a:rPr>
              <a:t>1. začněte plést základním způsobem pouze s rozdílem, že místo dna použijte vrchní část s otvorem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2. upleťte 5 pater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3. zakončete opletky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4. upleťte </a:t>
            </a:r>
            <a:r>
              <a:rPr lang="cs-CZ" err="1">
                <a:cs typeface="Calibri"/>
              </a:rPr>
              <a:t>šénami</a:t>
            </a:r>
            <a:r>
              <a:rPr lang="cs-CZ">
                <a:cs typeface="Calibri"/>
              </a:rPr>
              <a:t> 7 pater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5. zakončete </a:t>
            </a:r>
            <a:r>
              <a:rPr lang="cs-CZ" err="1">
                <a:cs typeface="Calibri"/>
              </a:rPr>
              <a:t>šény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6. opět upleťte opletky 5 pater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7. zakončete uzavírkou</a:t>
            </a:r>
          </a:p>
        </p:txBody>
      </p:sp>
      <p:pic>
        <p:nvPicPr>
          <p:cNvPr id="5" name="Grafický objekt 4" descr="Javorový list">
            <a:extLst>
              <a:ext uri="{FF2B5EF4-FFF2-40B4-BE49-F238E27FC236}">
                <a16:creationId xmlns:a16="http://schemas.microsoft.com/office/drawing/2014/main" id="{55B73F87-5823-4CD4-9D94-D5D24352D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00000">
            <a:off x="6072974" y="2615954"/>
            <a:ext cx="3179522" cy="31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3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endParaRPr lang="cs-CZ">
              <a:latin typeface="Calibri"/>
              <a:cs typeface="Calibri"/>
            </a:endParaRP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9" name="Obrázek 9" descr="To se nepovedlo">
            <a:extLst>
              <a:ext uri="{FF2B5EF4-FFF2-40B4-BE49-F238E27FC236}">
                <a16:creationId xmlns:a16="http://schemas.microsoft.com/office/drawing/2014/main" id="{D625505B-75E7-41A5-B07C-615C68A9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353" y="280346"/>
            <a:ext cx="2619375" cy="261937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TŘEBA INSTRUMENTÁLNÍ?</a:t>
            </a:r>
          </a:p>
        </p:txBody>
      </p:sp>
    </p:spTree>
    <p:extLst>
      <p:ext uri="{BB962C8B-B14F-4D97-AF65-F5344CB8AC3E}">
        <p14:creationId xmlns:p14="http://schemas.microsoft.com/office/powerpoint/2010/main" val="27387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EFDE-9366-4631-9687-85E31D98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DODATEK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9420E-5D7B-4C76-BDBC-E810A85BB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 sz="3200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3200" err="1">
                <a:cs typeface="Calibri" panose="020F0502020204030204"/>
              </a:rPr>
              <a:t>Kapesníkovník</a:t>
            </a:r>
            <a:r>
              <a:rPr lang="cs-CZ" sz="3200">
                <a:cs typeface="Calibri" panose="020F0502020204030204"/>
              </a:rPr>
              <a:t> </a:t>
            </a:r>
            <a:r>
              <a:rPr lang="cs-CZ" sz="3200" err="1">
                <a:cs typeface="Calibri" panose="020F0502020204030204"/>
              </a:rPr>
              <a:t>naplťe</a:t>
            </a:r>
            <a:r>
              <a:rPr lang="cs-CZ" sz="3200">
                <a:cs typeface="Calibri" panose="020F0502020204030204"/>
              </a:rPr>
              <a:t> a uzavřete ho čtvrtkou nebo kouskem kartonu, který připevníte</a:t>
            </a:r>
            <a:r>
              <a:rPr lang="cs-CZ" sz="3200" dirty="0">
                <a:cs typeface="Calibri" panose="020F0502020204030204"/>
              </a:rPr>
              <a:t> tak</a:t>
            </a:r>
            <a:r>
              <a:rPr lang="cs-CZ" sz="3200">
                <a:cs typeface="Calibri" panose="020F0502020204030204"/>
              </a:rPr>
              <a:t>, abyste </a:t>
            </a:r>
            <a:r>
              <a:rPr lang="cs-CZ" sz="3200" err="1">
                <a:cs typeface="Calibri" panose="020F0502020204030204"/>
              </a:rPr>
              <a:t>kapesníkovník</a:t>
            </a:r>
            <a:r>
              <a:rPr lang="cs-CZ" sz="3200">
                <a:cs typeface="Calibri" panose="020F0502020204030204"/>
              </a:rPr>
              <a:t> mohli otočit a </a:t>
            </a:r>
            <a:r>
              <a:rPr lang="cs-CZ" sz="3200" dirty="0">
                <a:cs typeface="Calibri" panose="020F0502020204030204"/>
              </a:rPr>
              <a:t>kapesníčky</a:t>
            </a:r>
            <a:r>
              <a:rPr lang="cs-CZ" sz="3200">
                <a:cs typeface="Calibri" panose="020F0502020204030204"/>
              </a:rPr>
              <a:t> vám z něho nevypadly.</a:t>
            </a:r>
          </a:p>
        </p:txBody>
      </p:sp>
      <p:pic>
        <p:nvPicPr>
          <p:cNvPr id="5" name="Grafický objekt 4" descr="Javorový list">
            <a:extLst>
              <a:ext uri="{FF2B5EF4-FFF2-40B4-BE49-F238E27FC236}">
                <a16:creationId xmlns:a16="http://schemas.microsoft.com/office/drawing/2014/main" id="{09FF9005-9BAD-42E5-B225-DE6376B8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3060000">
            <a:off x="4768016" y="3780095"/>
            <a:ext cx="2647166" cy="26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4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225AE-E624-4FCB-B3B3-E2EB503E5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0A77A-DDFF-4BBC-A25C-150957C09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Máte nějaké otázky na mne?</a:t>
            </a:r>
            <a:endParaRPr lang="cs-CZ"/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Jste se mnou spokojeni?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Chtěli byste, abych něco zlepšila?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NA SHLEDANOU!</a:t>
            </a:r>
          </a:p>
        </p:txBody>
      </p:sp>
      <p:pic>
        <p:nvPicPr>
          <p:cNvPr id="5" name="Obrázek 4" descr="Červenající se kočka">
            <a:extLst>
              <a:ext uri="{FF2B5EF4-FFF2-40B4-BE49-F238E27FC236}">
                <a16:creationId xmlns:a16="http://schemas.microsoft.com/office/drawing/2014/main" id="{AFBAA0C1-EB57-42AB-9077-0A0B9695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375" y="4001899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5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EFDE1B-F9A3-4469-A411-D37469C4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 panose="020F0302020204030204"/>
              </a:rPr>
              <a:t>8. LEKCE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D1CE-4CE8-4A25-AF52-3B740A85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PLETENÍ PODTÁCKU (pleteného dna košíku)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20.11.2020</a:t>
            </a:r>
          </a:p>
        </p:txBody>
      </p:sp>
    </p:spTree>
    <p:extLst>
      <p:ext uri="{BB962C8B-B14F-4D97-AF65-F5344CB8AC3E}">
        <p14:creationId xmlns:p14="http://schemas.microsoft.com/office/powerpoint/2010/main" val="23709329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830</Words>
  <Application>Microsoft Office PowerPoint</Application>
  <PresentationFormat>Širokoúhlá obrazovka</PresentationFormat>
  <Paragraphs>171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7. LEKCE</vt:lpstr>
      <vt:lpstr>Prezentace aplikace PowerPoint</vt:lpstr>
      <vt:lpstr>KAPESNÍKOVNÍK</vt:lpstr>
      <vt:lpstr>KAPESNÍKOVNÍK</vt:lpstr>
      <vt:lpstr>DNEŠNÍ POSTUP</vt:lpstr>
      <vt:lpstr> NEZAPOMEŇTE, ŽE PEGIK MUSÍ BÝT VŽDY VLHKÝ NEBO SE VÁM BUDE LÁMAT </vt:lpstr>
      <vt:lpstr>DODATEK</vt:lpstr>
      <vt:lpstr>Prezentace aplikace PowerPoint</vt:lpstr>
      <vt:lpstr>8. LEKCE</vt:lpstr>
      <vt:lpstr>JAK SE DNES CÍTÍTE?/ HOW DO YOU FEEL TODAY?</vt:lpstr>
      <vt:lpstr>PODTÁCEK (pletené dno)</vt:lpstr>
      <vt:lpstr>PODTÁCEK (pletené dno)</vt:lpstr>
      <vt:lpstr>DNEŠNÍ POSTUP</vt:lpstr>
      <vt:lpstr>1.</vt:lpstr>
      <vt:lpstr>2. - 5.</vt:lpstr>
      <vt:lpstr>DNEŠNÍ POSTUP</vt:lpstr>
      <vt:lpstr>6. - 7.</vt:lpstr>
      <vt:lpstr>8. - 9.</vt:lpstr>
      <vt:lpstr>DNEŠNÍ POSTUP</vt:lpstr>
      <vt:lpstr> NEZAPOMEŇTE, ŽE PEGIK MUSÍ BÝT VŽDY VLHKÝ NEBO SE VÁM BUDE LÁMAT </vt:lpstr>
      <vt:lpstr>A JAK SE CÍTÍTE TEĎ? / AND HOW DO YOU FEEL NOW?</vt:lpstr>
      <vt:lpstr>Prezentace aplikace PowerPoint</vt:lpstr>
      <vt:lpstr>9. LEKCE</vt:lpstr>
      <vt:lpstr>Prezentace aplikace PowerPoint</vt:lpstr>
      <vt:lpstr>Jak takový ubrouskovník vypadá?</vt:lpstr>
      <vt:lpstr>UBROUSKOVNÍK</vt:lpstr>
      <vt:lpstr>UBROUSKOVNÍK</vt:lpstr>
      <vt:lpstr>DNEŠNÍ POSTUP</vt:lpstr>
      <vt:lpstr>DNEŠNÍ POSTUP</vt:lpstr>
      <vt:lpstr>DNEŠNÍ POSTUP</vt:lpstr>
      <vt:lpstr> NEZAPOMEŇTE, ŽE PEGIK MUSÍ BÝT VŽDY VLHKÝ NEBO SE VÁM BUDE LÁMAT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LEKCE</dc:title>
  <dc:creator>Jana Peroutková</dc:creator>
  <cp:lastModifiedBy>Jana Peroutková</cp:lastModifiedBy>
  <cp:revision>2</cp:revision>
  <dcterms:created xsi:type="dcterms:W3CDTF">2020-12-22T23:01:39Z</dcterms:created>
  <dcterms:modified xsi:type="dcterms:W3CDTF">2020-12-26T18:01:43Z</dcterms:modified>
</cp:coreProperties>
</file>