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56" r:id="rId2"/>
    <p:sldId id="294" r:id="rId3"/>
    <p:sldId id="300" r:id="rId4"/>
    <p:sldId id="297" r:id="rId5"/>
    <p:sldId id="299" r:id="rId6"/>
    <p:sldId id="312" r:id="rId7"/>
    <p:sldId id="302" r:id="rId8"/>
    <p:sldId id="303" r:id="rId9"/>
    <p:sldId id="304" r:id="rId10"/>
    <p:sldId id="305" r:id="rId11"/>
    <p:sldId id="306" r:id="rId12"/>
    <p:sldId id="311" r:id="rId13"/>
    <p:sldId id="307" r:id="rId14"/>
    <p:sldId id="308" r:id="rId15"/>
    <p:sldId id="309" r:id="rId16"/>
    <p:sldId id="31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75" d="100"/>
          <a:sy n="75" d="100"/>
        </p:scale>
        <p:origin x="10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F6EB4-2226-4EE8-BEB1-96CCCAB79C0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BB3FAEE-9853-4FA6-BAAB-CA9DF828ACFA}">
      <dgm:prSet/>
      <dgm:spPr/>
      <dgm:t>
        <a:bodyPr/>
        <a:lstStyle/>
        <a:p>
          <a:r>
            <a:rPr lang="cs-CZ"/>
            <a:t>problematika výběru</a:t>
          </a:r>
          <a:endParaRPr lang="en-US"/>
        </a:p>
      </dgm:t>
    </dgm:pt>
    <dgm:pt modelId="{E1C34527-5875-4A56-B6D1-6FEC368D4B58}" type="parTrans" cxnId="{1EFE478B-5C86-4E6B-891A-2FDBEB3339BC}">
      <dgm:prSet/>
      <dgm:spPr/>
      <dgm:t>
        <a:bodyPr/>
        <a:lstStyle/>
        <a:p>
          <a:endParaRPr lang="en-US"/>
        </a:p>
      </dgm:t>
    </dgm:pt>
    <dgm:pt modelId="{DC145B13-ED54-428D-AC60-84253F63C2EE}" type="sibTrans" cxnId="{1EFE478B-5C86-4E6B-891A-2FDBEB3339BC}">
      <dgm:prSet/>
      <dgm:spPr/>
      <dgm:t>
        <a:bodyPr/>
        <a:lstStyle/>
        <a:p>
          <a:endParaRPr lang="en-US"/>
        </a:p>
      </dgm:t>
    </dgm:pt>
    <dgm:pt modelId="{EFAAF692-3AB8-43FE-A3A5-2406393BB403}">
      <dgm:prSet/>
      <dgm:spPr/>
      <dgm:t>
        <a:bodyPr/>
        <a:lstStyle/>
        <a:p>
          <a:r>
            <a:rPr lang="cs-CZ"/>
            <a:t>reprezentativnost úryvku</a:t>
          </a:r>
          <a:endParaRPr lang="en-US"/>
        </a:p>
      </dgm:t>
    </dgm:pt>
    <dgm:pt modelId="{B953CBB3-F39B-4902-B2AC-E96E09858223}" type="parTrans" cxnId="{F6BFCFFF-6F9E-4E58-9A01-1FC4D5E3AA79}">
      <dgm:prSet/>
      <dgm:spPr/>
      <dgm:t>
        <a:bodyPr/>
        <a:lstStyle/>
        <a:p>
          <a:endParaRPr lang="en-US"/>
        </a:p>
      </dgm:t>
    </dgm:pt>
    <dgm:pt modelId="{FFFD0466-D15B-4ED7-A3A0-952E43115FFB}" type="sibTrans" cxnId="{F6BFCFFF-6F9E-4E58-9A01-1FC4D5E3AA79}">
      <dgm:prSet/>
      <dgm:spPr/>
      <dgm:t>
        <a:bodyPr/>
        <a:lstStyle/>
        <a:p>
          <a:endParaRPr lang="en-US"/>
        </a:p>
      </dgm:t>
    </dgm:pt>
    <dgm:pt modelId="{C328A20D-7971-449C-AFDB-12E0C09DBC40}">
      <dgm:prSet/>
      <dgm:spPr/>
      <dgm:t>
        <a:bodyPr/>
        <a:lstStyle/>
        <a:p>
          <a:r>
            <a:rPr lang="cs-CZ"/>
            <a:t>potenciál úryvku </a:t>
          </a:r>
          <a:endParaRPr lang="en-US"/>
        </a:p>
      </dgm:t>
    </dgm:pt>
    <dgm:pt modelId="{9ABB7645-9FE1-4092-827B-9F723A93E01F}" type="parTrans" cxnId="{9ECF321A-D206-4DAC-A2D9-9A365FA042D8}">
      <dgm:prSet/>
      <dgm:spPr/>
      <dgm:t>
        <a:bodyPr/>
        <a:lstStyle/>
        <a:p>
          <a:endParaRPr lang="en-US"/>
        </a:p>
      </dgm:t>
    </dgm:pt>
    <dgm:pt modelId="{2A691085-DAF2-43A5-AFAC-A0BD21110071}" type="sibTrans" cxnId="{9ECF321A-D206-4DAC-A2D9-9A365FA042D8}">
      <dgm:prSet/>
      <dgm:spPr/>
      <dgm:t>
        <a:bodyPr/>
        <a:lstStyle/>
        <a:p>
          <a:endParaRPr lang="en-US"/>
        </a:p>
      </dgm:t>
    </dgm:pt>
    <dgm:pt modelId="{03760BA8-B2B6-4AD2-8E0B-2064E666ED37}" type="pres">
      <dgm:prSet presAssocID="{7ABF6EB4-2226-4EE8-BEB1-96CCCAB79C0E}" presName="linear" presStyleCnt="0">
        <dgm:presLayoutVars>
          <dgm:animLvl val="lvl"/>
          <dgm:resizeHandles val="exact"/>
        </dgm:presLayoutVars>
      </dgm:prSet>
      <dgm:spPr/>
    </dgm:pt>
    <dgm:pt modelId="{368D3EC8-A0A1-478B-A4BB-397AC2D50D9B}" type="pres">
      <dgm:prSet presAssocID="{CBB3FAEE-9853-4FA6-BAAB-CA9DF828AC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EC1886-940B-4287-837E-1B954480633E}" type="pres">
      <dgm:prSet presAssocID="{DC145B13-ED54-428D-AC60-84253F63C2EE}" presName="spacer" presStyleCnt="0"/>
      <dgm:spPr/>
    </dgm:pt>
    <dgm:pt modelId="{9465ACC1-9424-40DC-AECD-6A8F5F5C7253}" type="pres">
      <dgm:prSet presAssocID="{EFAAF692-3AB8-43FE-A3A5-2406393BB4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8807B7A-B627-45A9-92D1-70727B1188D4}" type="pres">
      <dgm:prSet presAssocID="{FFFD0466-D15B-4ED7-A3A0-952E43115FFB}" presName="spacer" presStyleCnt="0"/>
      <dgm:spPr/>
    </dgm:pt>
    <dgm:pt modelId="{FDF463D1-715E-492B-8BF7-535DD3DC9BC5}" type="pres">
      <dgm:prSet presAssocID="{C328A20D-7971-449C-AFDB-12E0C09DBC4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70E5C02-4190-4644-967C-3DE02A04C42C}" type="presOf" srcId="{C328A20D-7971-449C-AFDB-12E0C09DBC40}" destId="{FDF463D1-715E-492B-8BF7-535DD3DC9BC5}" srcOrd="0" destOrd="0" presId="urn:microsoft.com/office/officeart/2005/8/layout/vList2"/>
    <dgm:cxn modelId="{DCD20314-C69F-401B-AE70-8B035C9C451E}" type="presOf" srcId="{7ABF6EB4-2226-4EE8-BEB1-96CCCAB79C0E}" destId="{03760BA8-B2B6-4AD2-8E0B-2064E666ED37}" srcOrd="0" destOrd="0" presId="urn:microsoft.com/office/officeart/2005/8/layout/vList2"/>
    <dgm:cxn modelId="{9ECF321A-D206-4DAC-A2D9-9A365FA042D8}" srcId="{7ABF6EB4-2226-4EE8-BEB1-96CCCAB79C0E}" destId="{C328A20D-7971-449C-AFDB-12E0C09DBC40}" srcOrd="2" destOrd="0" parTransId="{9ABB7645-9FE1-4092-827B-9F723A93E01F}" sibTransId="{2A691085-DAF2-43A5-AFAC-A0BD21110071}"/>
    <dgm:cxn modelId="{6D84A52A-C0FD-493A-985A-B8A62C417A3F}" type="presOf" srcId="{EFAAF692-3AB8-43FE-A3A5-2406393BB403}" destId="{9465ACC1-9424-40DC-AECD-6A8F5F5C7253}" srcOrd="0" destOrd="0" presId="urn:microsoft.com/office/officeart/2005/8/layout/vList2"/>
    <dgm:cxn modelId="{1EFE478B-5C86-4E6B-891A-2FDBEB3339BC}" srcId="{7ABF6EB4-2226-4EE8-BEB1-96CCCAB79C0E}" destId="{CBB3FAEE-9853-4FA6-BAAB-CA9DF828ACFA}" srcOrd="0" destOrd="0" parTransId="{E1C34527-5875-4A56-B6D1-6FEC368D4B58}" sibTransId="{DC145B13-ED54-428D-AC60-84253F63C2EE}"/>
    <dgm:cxn modelId="{B0F3D6C0-2506-48DA-8B08-1CAC3C20E48D}" type="presOf" srcId="{CBB3FAEE-9853-4FA6-BAAB-CA9DF828ACFA}" destId="{368D3EC8-A0A1-478B-A4BB-397AC2D50D9B}" srcOrd="0" destOrd="0" presId="urn:microsoft.com/office/officeart/2005/8/layout/vList2"/>
    <dgm:cxn modelId="{F6BFCFFF-6F9E-4E58-9A01-1FC4D5E3AA79}" srcId="{7ABF6EB4-2226-4EE8-BEB1-96CCCAB79C0E}" destId="{EFAAF692-3AB8-43FE-A3A5-2406393BB403}" srcOrd="1" destOrd="0" parTransId="{B953CBB3-F39B-4902-B2AC-E96E09858223}" sibTransId="{FFFD0466-D15B-4ED7-A3A0-952E43115FFB}"/>
    <dgm:cxn modelId="{5864BB6B-62C4-41E8-B173-F46E41C7DC76}" type="presParOf" srcId="{03760BA8-B2B6-4AD2-8E0B-2064E666ED37}" destId="{368D3EC8-A0A1-478B-A4BB-397AC2D50D9B}" srcOrd="0" destOrd="0" presId="urn:microsoft.com/office/officeart/2005/8/layout/vList2"/>
    <dgm:cxn modelId="{0BD88566-EF94-4748-B6AA-E60815EEF6F7}" type="presParOf" srcId="{03760BA8-B2B6-4AD2-8E0B-2064E666ED37}" destId="{BBEC1886-940B-4287-837E-1B954480633E}" srcOrd="1" destOrd="0" presId="urn:microsoft.com/office/officeart/2005/8/layout/vList2"/>
    <dgm:cxn modelId="{53EDC1C6-376B-4BD5-AA2D-EB94435EFFEE}" type="presParOf" srcId="{03760BA8-B2B6-4AD2-8E0B-2064E666ED37}" destId="{9465ACC1-9424-40DC-AECD-6A8F5F5C7253}" srcOrd="2" destOrd="0" presId="urn:microsoft.com/office/officeart/2005/8/layout/vList2"/>
    <dgm:cxn modelId="{7F7BDBEE-09F7-4DA8-AEEB-02F244D23254}" type="presParOf" srcId="{03760BA8-B2B6-4AD2-8E0B-2064E666ED37}" destId="{58807B7A-B627-45A9-92D1-70727B1188D4}" srcOrd="3" destOrd="0" presId="urn:microsoft.com/office/officeart/2005/8/layout/vList2"/>
    <dgm:cxn modelId="{CF9E0EB2-2113-4CB5-AFE0-F62383BE7505}" type="presParOf" srcId="{03760BA8-B2B6-4AD2-8E0B-2064E666ED37}" destId="{FDF463D1-715E-492B-8BF7-535DD3DC9B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ED083-9F45-49DD-A8D1-D99107E5C75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697352-B454-448E-848F-AFCCAC0B2125}">
      <dgm:prSet/>
      <dgm:spPr/>
      <dgm:t>
        <a:bodyPr/>
        <a:lstStyle/>
        <a:p>
          <a:r>
            <a:rPr lang="cs-CZ"/>
            <a:t>výňatek uměleckého textu je reprezentativní pro dílo, období, literární směr, autorovu tvorbu</a:t>
          </a:r>
          <a:endParaRPr lang="en-US"/>
        </a:p>
      </dgm:t>
    </dgm:pt>
    <dgm:pt modelId="{14AC7691-644C-4A39-8308-6D0777EAC604}" type="parTrans" cxnId="{37A79A5C-5C1F-4F2E-B031-D7B3FA4CCC59}">
      <dgm:prSet/>
      <dgm:spPr/>
      <dgm:t>
        <a:bodyPr/>
        <a:lstStyle/>
        <a:p>
          <a:endParaRPr lang="en-US"/>
        </a:p>
      </dgm:t>
    </dgm:pt>
    <dgm:pt modelId="{5F36E3E7-73DA-48AD-8661-C85EE48C481A}" type="sibTrans" cxnId="{37A79A5C-5C1F-4F2E-B031-D7B3FA4CCC59}">
      <dgm:prSet/>
      <dgm:spPr/>
      <dgm:t>
        <a:bodyPr/>
        <a:lstStyle/>
        <a:p>
          <a:endParaRPr lang="en-US"/>
        </a:p>
      </dgm:t>
    </dgm:pt>
    <dgm:pt modelId="{6162B8BA-6E35-4825-B2ED-096616F0E93C}">
      <dgm:prSet/>
      <dgm:spPr/>
      <dgm:t>
        <a:bodyPr/>
        <a:lstStyle/>
        <a:p>
          <a:r>
            <a:rPr lang="cs-CZ"/>
            <a:t>na výňatku uměleckého textu lze ověřit základní literárněteoretické nástroje pro popis a analýzu literárního textu </a:t>
          </a:r>
          <a:endParaRPr lang="en-US"/>
        </a:p>
      </dgm:t>
    </dgm:pt>
    <dgm:pt modelId="{7356F538-54C2-4ACD-BCCA-31EEEEA4BD2A}" type="parTrans" cxnId="{AB4EDED4-C14A-416C-881F-6A476A5EF791}">
      <dgm:prSet/>
      <dgm:spPr/>
      <dgm:t>
        <a:bodyPr/>
        <a:lstStyle/>
        <a:p>
          <a:endParaRPr lang="en-US"/>
        </a:p>
      </dgm:t>
    </dgm:pt>
    <dgm:pt modelId="{45832742-B68E-47BA-884F-E69FDDF42CD6}" type="sibTrans" cxnId="{AB4EDED4-C14A-416C-881F-6A476A5EF791}">
      <dgm:prSet/>
      <dgm:spPr/>
      <dgm:t>
        <a:bodyPr/>
        <a:lstStyle/>
        <a:p>
          <a:endParaRPr lang="en-US"/>
        </a:p>
      </dgm:t>
    </dgm:pt>
    <dgm:pt modelId="{9B90AB7B-E121-4F8A-AEC0-CC73EB89A2D7}" type="pres">
      <dgm:prSet presAssocID="{A56ED083-9F45-49DD-A8D1-D99107E5C75D}" presName="linear" presStyleCnt="0">
        <dgm:presLayoutVars>
          <dgm:animLvl val="lvl"/>
          <dgm:resizeHandles val="exact"/>
        </dgm:presLayoutVars>
      </dgm:prSet>
      <dgm:spPr/>
    </dgm:pt>
    <dgm:pt modelId="{420AFF10-E07C-4017-8523-315B11983EDB}" type="pres">
      <dgm:prSet presAssocID="{91697352-B454-448E-848F-AFCCAC0B212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D3B54F-5A4B-4D8A-A826-7AB09861FC58}" type="pres">
      <dgm:prSet presAssocID="{5F36E3E7-73DA-48AD-8661-C85EE48C481A}" presName="spacer" presStyleCnt="0"/>
      <dgm:spPr/>
    </dgm:pt>
    <dgm:pt modelId="{447EA330-2C57-4C63-91FE-84E6F500C670}" type="pres">
      <dgm:prSet presAssocID="{6162B8BA-6E35-4825-B2ED-096616F0E93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89DD721-3648-482F-913C-3BA5B0E21A6C}" type="presOf" srcId="{A56ED083-9F45-49DD-A8D1-D99107E5C75D}" destId="{9B90AB7B-E121-4F8A-AEC0-CC73EB89A2D7}" srcOrd="0" destOrd="0" presId="urn:microsoft.com/office/officeart/2005/8/layout/vList2"/>
    <dgm:cxn modelId="{37A79A5C-5C1F-4F2E-B031-D7B3FA4CCC59}" srcId="{A56ED083-9F45-49DD-A8D1-D99107E5C75D}" destId="{91697352-B454-448E-848F-AFCCAC0B2125}" srcOrd="0" destOrd="0" parTransId="{14AC7691-644C-4A39-8308-6D0777EAC604}" sibTransId="{5F36E3E7-73DA-48AD-8661-C85EE48C481A}"/>
    <dgm:cxn modelId="{D288694C-F5BE-44A2-A75F-399353DB5CD0}" type="presOf" srcId="{6162B8BA-6E35-4825-B2ED-096616F0E93C}" destId="{447EA330-2C57-4C63-91FE-84E6F500C670}" srcOrd="0" destOrd="0" presId="urn:microsoft.com/office/officeart/2005/8/layout/vList2"/>
    <dgm:cxn modelId="{3B27ECB8-15A8-4010-9B68-3FC5E6ACF79A}" type="presOf" srcId="{91697352-B454-448E-848F-AFCCAC0B2125}" destId="{420AFF10-E07C-4017-8523-315B11983EDB}" srcOrd="0" destOrd="0" presId="urn:microsoft.com/office/officeart/2005/8/layout/vList2"/>
    <dgm:cxn modelId="{AB4EDED4-C14A-416C-881F-6A476A5EF791}" srcId="{A56ED083-9F45-49DD-A8D1-D99107E5C75D}" destId="{6162B8BA-6E35-4825-B2ED-096616F0E93C}" srcOrd="1" destOrd="0" parTransId="{7356F538-54C2-4ACD-BCCA-31EEEEA4BD2A}" sibTransId="{45832742-B68E-47BA-884F-E69FDDF42CD6}"/>
    <dgm:cxn modelId="{5D23A5C9-A5FB-4EF1-9039-A9D8FBC53166}" type="presParOf" srcId="{9B90AB7B-E121-4F8A-AEC0-CC73EB89A2D7}" destId="{420AFF10-E07C-4017-8523-315B11983EDB}" srcOrd="0" destOrd="0" presId="urn:microsoft.com/office/officeart/2005/8/layout/vList2"/>
    <dgm:cxn modelId="{E70EE04C-787F-4253-843E-E7F286B2AD98}" type="presParOf" srcId="{9B90AB7B-E121-4F8A-AEC0-CC73EB89A2D7}" destId="{45D3B54F-5A4B-4D8A-A826-7AB09861FC58}" srcOrd="1" destOrd="0" presId="urn:microsoft.com/office/officeart/2005/8/layout/vList2"/>
    <dgm:cxn modelId="{8FC0CEE6-4D23-495A-9A1A-2A2783ABBC7D}" type="presParOf" srcId="{9B90AB7B-E121-4F8A-AEC0-CC73EB89A2D7}" destId="{447EA330-2C57-4C63-91FE-84E6F500C6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99E6EC-FF12-41CB-9970-97B5D04BB99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C6E42B2-8DB4-48A7-A99B-37747CB719DF}">
      <dgm:prSet/>
      <dgm:spPr/>
      <dgm:t>
        <a:bodyPr/>
        <a:lstStyle/>
        <a:p>
          <a:r>
            <a:rPr lang="cs-CZ"/>
            <a:t>charakteristika vypravěče </a:t>
          </a:r>
          <a:endParaRPr lang="en-US"/>
        </a:p>
      </dgm:t>
    </dgm:pt>
    <dgm:pt modelId="{B0A854B4-EF4B-4EBD-ACE4-7F5BFF5F0AD2}" type="parTrans" cxnId="{0965C8FB-F51A-4ED5-9F94-0B7369818192}">
      <dgm:prSet/>
      <dgm:spPr/>
      <dgm:t>
        <a:bodyPr/>
        <a:lstStyle/>
        <a:p>
          <a:endParaRPr lang="en-US"/>
        </a:p>
      </dgm:t>
    </dgm:pt>
    <dgm:pt modelId="{5EFA353F-D90C-48D5-87BD-3E6CD126CE54}" type="sibTrans" cxnId="{0965C8FB-F51A-4ED5-9F94-0B7369818192}">
      <dgm:prSet/>
      <dgm:spPr/>
      <dgm:t>
        <a:bodyPr/>
        <a:lstStyle/>
        <a:p>
          <a:endParaRPr lang="en-US"/>
        </a:p>
      </dgm:t>
    </dgm:pt>
    <dgm:pt modelId="{1E7BDA0D-D928-4EA7-B5B8-0186D75167A7}">
      <dgm:prSet/>
      <dgm:spPr/>
      <dgm:t>
        <a:bodyPr/>
        <a:lstStyle/>
        <a:p>
          <a:r>
            <a:rPr lang="cs-CZ"/>
            <a:t>(vztah: autor a vypravěč)</a:t>
          </a:r>
          <a:endParaRPr lang="en-US"/>
        </a:p>
      </dgm:t>
    </dgm:pt>
    <dgm:pt modelId="{1794F5F0-DCA3-4D55-9C77-B6C552CA6F0E}" type="parTrans" cxnId="{E6AB27F6-7B87-4E9B-95C6-AF836791A828}">
      <dgm:prSet/>
      <dgm:spPr/>
      <dgm:t>
        <a:bodyPr/>
        <a:lstStyle/>
        <a:p>
          <a:endParaRPr lang="en-US"/>
        </a:p>
      </dgm:t>
    </dgm:pt>
    <dgm:pt modelId="{81695974-1CFF-4CFA-9090-A310157011CB}" type="sibTrans" cxnId="{E6AB27F6-7B87-4E9B-95C6-AF836791A828}">
      <dgm:prSet/>
      <dgm:spPr/>
      <dgm:t>
        <a:bodyPr/>
        <a:lstStyle/>
        <a:p>
          <a:endParaRPr lang="en-US"/>
        </a:p>
      </dgm:t>
    </dgm:pt>
    <dgm:pt modelId="{80A2727A-D389-446C-A6EB-ECF505BC9AF2}">
      <dgm:prSet/>
      <dgm:spPr/>
      <dgm:t>
        <a:bodyPr/>
        <a:lstStyle/>
        <a:p>
          <a:r>
            <a:rPr lang="cs-CZ"/>
            <a:t>perspektiva, z níž se vypráví</a:t>
          </a:r>
          <a:endParaRPr lang="en-US"/>
        </a:p>
      </dgm:t>
    </dgm:pt>
    <dgm:pt modelId="{4B45C5C9-4213-4BBD-87A3-AC8D2AE837D3}" type="parTrans" cxnId="{B729B187-840A-4E7A-AEA7-1EB1D2541F52}">
      <dgm:prSet/>
      <dgm:spPr/>
      <dgm:t>
        <a:bodyPr/>
        <a:lstStyle/>
        <a:p>
          <a:endParaRPr lang="en-US"/>
        </a:p>
      </dgm:t>
    </dgm:pt>
    <dgm:pt modelId="{F4287617-379E-47BC-ABDE-4DE35A3BBC71}" type="sibTrans" cxnId="{B729B187-840A-4E7A-AEA7-1EB1D2541F52}">
      <dgm:prSet/>
      <dgm:spPr/>
      <dgm:t>
        <a:bodyPr/>
        <a:lstStyle/>
        <a:p>
          <a:endParaRPr lang="en-US"/>
        </a:p>
      </dgm:t>
    </dgm:pt>
    <dgm:pt modelId="{1045CDF8-0FA4-4639-B1FC-3C0DBA5F068F}">
      <dgm:prSet/>
      <dgm:spPr/>
      <dgm:t>
        <a:bodyPr/>
        <a:lstStyle/>
        <a:p>
          <a:r>
            <a:rPr lang="cs-CZ"/>
            <a:t>postava </a:t>
          </a:r>
          <a:endParaRPr lang="en-US"/>
        </a:p>
      </dgm:t>
    </dgm:pt>
    <dgm:pt modelId="{E3B2A51A-D8E1-4530-B119-EA89BA71B2E3}" type="parTrans" cxnId="{B40BB1B4-FA3B-4BF2-90E6-951730E342DE}">
      <dgm:prSet/>
      <dgm:spPr/>
      <dgm:t>
        <a:bodyPr/>
        <a:lstStyle/>
        <a:p>
          <a:endParaRPr lang="en-US"/>
        </a:p>
      </dgm:t>
    </dgm:pt>
    <dgm:pt modelId="{C37164AA-ED2C-441C-B741-D2256E914753}" type="sibTrans" cxnId="{B40BB1B4-FA3B-4BF2-90E6-951730E342DE}">
      <dgm:prSet/>
      <dgm:spPr/>
      <dgm:t>
        <a:bodyPr/>
        <a:lstStyle/>
        <a:p>
          <a:endParaRPr lang="en-US"/>
        </a:p>
      </dgm:t>
    </dgm:pt>
    <dgm:pt modelId="{BBA9B56F-9D4F-49E5-84B8-AD02DE66F136}">
      <dgm:prSet/>
      <dgm:spPr/>
      <dgm:t>
        <a:bodyPr/>
        <a:lstStyle/>
        <a:p>
          <a:r>
            <a:rPr lang="cs-CZ"/>
            <a:t>čas a prostor vyprávění </a:t>
          </a:r>
          <a:endParaRPr lang="en-US"/>
        </a:p>
      </dgm:t>
    </dgm:pt>
    <dgm:pt modelId="{FBD29110-DD10-4846-B393-030E072C520B}" type="parTrans" cxnId="{ECAAA246-0691-4F8A-8FA6-F4602436D72C}">
      <dgm:prSet/>
      <dgm:spPr/>
      <dgm:t>
        <a:bodyPr/>
        <a:lstStyle/>
        <a:p>
          <a:endParaRPr lang="en-US"/>
        </a:p>
      </dgm:t>
    </dgm:pt>
    <dgm:pt modelId="{BBCD4DAF-20C6-48F4-9805-8D29048D7A59}" type="sibTrans" cxnId="{ECAAA246-0691-4F8A-8FA6-F4602436D72C}">
      <dgm:prSet/>
      <dgm:spPr/>
      <dgm:t>
        <a:bodyPr/>
        <a:lstStyle/>
        <a:p>
          <a:endParaRPr lang="en-US"/>
        </a:p>
      </dgm:t>
    </dgm:pt>
    <dgm:pt modelId="{C0CE7796-2E19-4A8F-B19A-548AE03C6DC6}">
      <dgm:prSet/>
      <dgm:spPr/>
      <dgm:t>
        <a:bodyPr/>
        <a:lstStyle/>
        <a:p>
          <a:r>
            <a:rPr lang="cs-CZ"/>
            <a:t>princip kompoziční výstavby textu</a:t>
          </a:r>
          <a:endParaRPr lang="en-US"/>
        </a:p>
      </dgm:t>
    </dgm:pt>
    <dgm:pt modelId="{36361448-B69A-4F00-8C3A-6A57D52C5317}" type="parTrans" cxnId="{135A15FE-0D94-46E2-8E11-4FFD1543D6E0}">
      <dgm:prSet/>
      <dgm:spPr/>
      <dgm:t>
        <a:bodyPr/>
        <a:lstStyle/>
        <a:p>
          <a:endParaRPr lang="en-US"/>
        </a:p>
      </dgm:t>
    </dgm:pt>
    <dgm:pt modelId="{81F8214E-0F85-4C57-AFFE-DF14966F03BB}" type="sibTrans" cxnId="{135A15FE-0D94-46E2-8E11-4FFD1543D6E0}">
      <dgm:prSet/>
      <dgm:spPr/>
      <dgm:t>
        <a:bodyPr/>
        <a:lstStyle/>
        <a:p>
          <a:endParaRPr lang="en-US"/>
        </a:p>
      </dgm:t>
    </dgm:pt>
    <dgm:pt modelId="{EBA064E8-1F16-4D06-84C4-0D732A887F1B}">
      <dgm:prSet/>
      <dgm:spPr/>
      <dgm:t>
        <a:bodyPr/>
        <a:lstStyle/>
        <a:p>
          <a:r>
            <a:rPr lang="cs-CZ"/>
            <a:t>typy promluv </a:t>
          </a:r>
          <a:endParaRPr lang="en-US"/>
        </a:p>
      </dgm:t>
    </dgm:pt>
    <dgm:pt modelId="{F997D8DB-64AE-479B-A343-874E0BDA8019}" type="parTrans" cxnId="{A00E12C9-223A-4F69-9151-9CA1F04C5647}">
      <dgm:prSet/>
      <dgm:spPr/>
      <dgm:t>
        <a:bodyPr/>
        <a:lstStyle/>
        <a:p>
          <a:endParaRPr lang="en-US"/>
        </a:p>
      </dgm:t>
    </dgm:pt>
    <dgm:pt modelId="{CE3C9BD2-1CD1-4141-B405-8B849B68E31B}" type="sibTrans" cxnId="{A00E12C9-223A-4F69-9151-9CA1F04C5647}">
      <dgm:prSet/>
      <dgm:spPr/>
      <dgm:t>
        <a:bodyPr/>
        <a:lstStyle/>
        <a:p>
          <a:endParaRPr lang="en-US"/>
        </a:p>
      </dgm:t>
    </dgm:pt>
    <dgm:pt modelId="{C550BB2D-F0CE-4ECE-A556-F1A2FE64971D}" type="pres">
      <dgm:prSet presAssocID="{4299E6EC-FF12-41CB-9970-97B5D04BB99E}" presName="linear" presStyleCnt="0">
        <dgm:presLayoutVars>
          <dgm:dir/>
          <dgm:animLvl val="lvl"/>
          <dgm:resizeHandles val="exact"/>
        </dgm:presLayoutVars>
      </dgm:prSet>
      <dgm:spPr/>
    </dgm:pt>
    <dgm:pt modelId="{7391511A-4D58-48C2-9FDC-2482D71A7EBA}" type="pres">
      <dgm:prSet presAssocID="{2C6E42B2-8DB4-48A7-A99B-37747CB719DF}" presName="parentLin" presStyleCnt="0"/>
      <dgm:spPr/>
    </dgm:pt>
    <dgm:pt modelId="{13C72536-655C-4203-875B-0121084193DE}" type="pres">
      <dgm:prSet presAssocID="{2C6E42B2-8DB4-48A7-A99B-37747CB719DF}" presName="parentLeftMargin" presStyleLbl="node1" presStyleIdx="0" presStyleCnt="7"/>
      <dgm:spPr/>
    </dgm:pt>
    <dgm:pt modelId="{4E8DFA57-176A-4AF1-9AB2-FEBED519033F}" type="pres">
      <dgm:prSet presAssocID="{2C6E42B2-8DB4-48A7-A99B-37747CB719D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A89B6C5-8AC6-42F3-AC46-A4F05B89B2AF}" type="pres">
      <dgm:prSet presAssocID="{2C6E42B2-8DB4-48A7-A99B-37747CB719DF}" presName="negativeSpace" presStyleCnt="0"/>
      <dgm:spPr/>
    </dgm:pt>
    <dgm:pt modelId="{DA256B50-C674-4406-A4D4-553CC7F0DA57}" type="pres">
      <dgm:prSet presAssocID="{2C6E42B2-8DB4-48A7-A99B-37747CB719DF}" presName="childText" presStyleLbl="conFgAcc1" presStyleIdx="0" presStyleCnt="7">
        <dgm:presLayoutVars>
          <dgm:bulletEnabled val="1"/>
        </dgm:presLayoutVars>
      </dgm:prSet>
      <dgm:spPr/>
    </dgm:pt>
    <dgm:pt modelId="{ED49FAC3-094E-4AA4-B73D-B823B9E67664}" type="pres">
      <dgm:prSet presAssocID="{5EFA353F-D90C-48D5-87BD-3E6CD126CE54}" presName="spaceBetweenRectangles" presStyleCnt="0"/>
      <dgm:spPr/>
    </dgm:pt>
    <dgm:pt modelId="{6F4A626B-DC98-4D29-9A60-0E55314FC079}" type="pres">
      <dgm:prSet presAssocID="{1E7BDA0D-D928-4EA7-B5B8-0186D75167A7}" presName="parentLin" presStyleCnt="0"/>
      <dgm:spPr/>
    </dgm:pt>
    <dgm:pt modelId="{1CD14D31-7E84-4265-AC47-042BB122724A}" type="pres">
      <dgm:prSet presAssocID="{1E7BDA0D-D928-4EA7-B5B8-0186D75167A7}" presName="parentLeftMargin" presStyleLbl="node1" presStyleIdx="0" presStyleCnt="7"/>
      <dgm:spPr/>
    </dgm:pt>
    <dgm:pt modelId="{DFBE47A8-314C-4722-8BCE-667A1E32F9BA}" type="pres">
      <dgm:prSet presAssocID="{1E7BDA0D-D928-4EA7-B5B8-0186D75167A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D90E8A5-FCBC-4993-A72C-964CC8277920}" type="pres">
      <dgm:prSet presAssocID="{1E7BDA0D-D928-4EA7-B5B8-0186D75167A7}" presName="negativeSpace" presStyleCnt="0"/>
      <dgm:spPr/>
    </dgm:pt>
    <dgm:pt modelId="{3557CD63-F0BC-4022-A328-1B8A59E587F3}" type="pres">
      <dgm:prSet presAssocID="{1E7BDA0D-D928-4EA7-B5B8-0186D75167A7}" presName="childText" presStyleLbl="conFgAcc1" presStyleIdx="1" presStyleCnt="7">
        <dgm:presLayoutVars>
          <dgm:bulletEnabled val="1"/>
        </dgm:presLayoutVars>
      </dgm:prSet>
      <dgm:spPr/>
    </dgm:pt>
    <dgm:pt modelId="{D253219E-7AD2-4C45-A99D-576A711FD6AB}" type="pres">
      <dgm:prSet presAssocID="{81695974-1CFF-4CFA-9090-A310157011CB}" presName="spaceBetweenRectangles" presStyleCnt="0"/>
      <dgm:spPr/>
    </dgm:pt>
    <dgm:pt modelId="{A7AFA4A1-C8D1-4CA1-892E-5F6D44A2B9C5}" type="pres">
      <dgm:prSet presAssocID="{80A2727A-D389-446C-A6EB-ECF505BC9AF2}" presName="parentLin" presStyleCnt="0"/>
      <dgm:spPr/>
    </dgm:pt>
    <dgm:pt modelId="{F207820D-9CB6-4F8C-9D42-D27751313E71}" type="pres">
      <dgm:prSet presAssocID="{80A2727A-D389-446C-A6EB-ECF505BC9AF2}" presName="parentLeftMargin" presStyleLbl="node1" presStyleIdx="1" presStyleCnt="7"/>
      <dgm:spPr/>
    </dgm:pt>
    <dgm:pt modelId="{20F5103D-B06D-4F7B-A1E5-8FC25E91D64F}" type="pres">
      <dgm:prSet presAssocID="{80A2727A-D389-446C-A6EB-ECF505BC9AF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627FDA2-83B0-4ABE-8428-A20B1B9F17EB}" type="pres">
      <dgm:prSet presAssocID="{80A2727A-D389-446C-A6EB-ECF505BC9AF2}" presName="negativeSpace" presStyleCnt="0"/>
      <dgm:spPr/>
    </dgm:pt>
    <dgm:pt modelId="{F137636E-CF25-4913-A16F-1216388C0A9B}" type="pres">
      <dgm:prSet presAssocID="{80A2727A-D389-446C-A6EB-ECF505BC9AF2}" presName="childText" presStyleLbl="conFgAcc1" presStyleIdx="2" presStyleCnt="7">
        <dgm:presLayoutVars>
          <dgm:bulletEnabled val="1"/>
        </dgm:presLayoutVars>
      </dgm:prSet>
      <dgm:spPr/>
    </dgm:pt>
    <dgm:pt modelId="{ABF3BDE0-6399-465F-95EC-A113421032C5}" type="pres">
      <dgm:prSet presAssocID="{F4287617-379E-47BC-ABDE-4DE35A3BBC71}" presName="spaceBetweenRectangles" presStyleCnt="0"/>
      <dgm:spPr/>
    </dgm:pt>
    <dgm:pt modelId="{C5CD2C40-AA15-4D18-A8A9-761C1194981F}" type="pres">
      <dgm:prSet presAssocID="{1045CDF8-0FA4-4639-B1FC-3C0DBA5F068F}" presName="parentLin" presStyleCnt="0"/>
      <dgm:spPr/>
    </dgm:pt>
    <dgm:pt modelId="{784E1B3B-134C-49F6-93E6-4AB44B6A88EA}" type="pres">
      <dgm:prSet presAssocID="{1045CDF8-0FA4-4639-B1FC-3C0DBA5F068F}" presName="parentLeftMargin" presStyleLbl="node1" presStyleIdx="2" presStyleCnt="7"/>
      <dgm:spPr/>
    </dgm:pt>
    <dgm:pt modelId="{5BB5091D-4A5F-4D55-8115-723F25333EC5}" type="pres">
      <dgm:prSet presAssocID="{1045CDF8-0FA4-4639-B1FC-3C0DBA5F068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3CD0419B-46F4-4ECD-B4C4-39A9B4D4220C}" type="pres">
      <dgm:prSet presAssocID="{1045CDF8-0FA4-4639-B1FC-3C0DBA5F068F}" presName="negativeSpace" presStyleCnt="0"/>
      <dgm:spPr/>
    </dgm:pt>
    <dgm:pt modelId="{B8FDF12D-5F66-4B7D-BFEC-5FACEF82592E}" type="pres">
      <dgm:prSet presAssocID="{1045CDF8-0FA4-4639-B1FC-3C0DBA5F068F}" presName="childText" presStyleLbl="conFgAcc1" presStyleIdx="3" presStyleCnt="7">
        <dgm:presLayoutVars>
          <dgm:bulletEnabled val="1"/>
        </dgm:presLayoutVars>
      </dgm:prSet>
      <dgm:spPr/>
    </dgm:pt>
    <dgm:pt modelId="{A289DEC8-3CE3-4C98-A1B2-7AEED818614F}" type="pres">
      <dgm:prSet presAssocID="{C37164AA-ED2C-441C-B741-D2256E914753}" presName="spaceBetweenRectangles" presStyleCnt="0"/>
      <dgm:spPr/>
    </dgm:pt>
    <dgm:pt modelId="{634572DB-EE9A-4A85-B3F5-9FDEB71B0077}" type="pres">
      <dgm:prSet presAssocID="{BBA9B56F-9D4F-49E5-84B8-AD02DE66F136}" presName="parentLin" presStyleCnt="0"/>
      <dgm:spPr/>
    </dgm:pt>
    <dgm:pt modelId="{10B81D51-2802-4D79-B01E-7F7868A72270}" type="pres">
      <dgm:prSet presAssocID="{BBA9B56F-9D4F-49E5-84B8-AD02DE66F136}" presName="parentLeftMargin" presStyleLbl="node1" presStyleIdx="3" presStyleCnt="7"/>
      <dgm:spPr/>
    </dgm:pt>
    <dgm:pt modelId="{A3418D73-49C3-4B53-9697-475175F9B8EA}" type="pres">
      <dgm:prSet presAssocID="{BBA9B56F-9D4F-49E5-84B8-AD02DE66F13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5DD10B5-B13D-449E-9EAF-D24DD8C2D845}" type="pres">
      <dgm:prSet presAssocID="{BBA9B56F-9D4F-49E5-84B8-AD02DE66F136}" presName="negativeSpace" presStyleCnt="0"/>
      <dgm:spPr/>
    </dgm:pt>
    <dgm:pt modelId="{B7C3373F-25DB-486B-9AA6-883950B1C680}" type="pres">
      <dgm:prSet presAssocID="{BBA9B56F-9D4F-49E5-84B8-AD02DE66F136}" presName="childText" presStyleLbl="conFgAcc1" presStyleIdx="4" presStyleCnt="7">
        <dgm:presLayoutVars>
          <dgm:bulletEnabled val="1"/>
        </dgm:presLayoutVars>
      </dgm:prSet>
      <dgm:spPr/>
    </dgm:pt>
    <dgm:pt modelId="{FC070FDF-E2EA-468B-88A0-86F60B21095B}" type="pres">
      <dgm:prSet presAssocID="{BBCD4DAF-20C6-48F4-9805-8D29048D7A59}" presName="spaceBetweenRectangles" presStyleCnt="0"/>
      <dgm:spPr/>
    </dgm:pt>
    <dgm:pt modelId="{584A2174-A8A9-4232-9595-8D636B598822}" type="pres">
      <dgm:prSet presAssocID="{C0CE7796-2E19-4A8F-B19A-548AE03C6DC6}" presName="parentLin" presStyleCnt="0"/>
      <dgm:spPr/>
    </dgm:pt>
    <dgm:pt modelId="{86086117-E6EC-4168-890B-EE1F29586FC9}" type="pres">
      <dgm:prSet presAssocID="{C0CE7796-2E19-4A8F-B19A-548AE03C6DC6}" presName="parentLeftMargin" presStyleLbl="node1" presStyleIdx="4" presStyleCnt="7"/>
      <dgm:spPr/>
    </dgm:pt>
    <dgm:pt modelId="{929B8F02-FA89-4346-AFBE-A4DAA71461E7}" type="pres">
      <dgm:prSet presAssocID="{C0CE7796-2E19-4A8F-B19A-548AE03C6DC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8D67976-3593-4E70-8A30-95B536310600}" type="pres">
      <dgm:prSet presAssocID="{C0CE7796-2E19-4A8F-B19A-548AE03C6DC6}" presName="negativeSpace" presStyleCnt="0"/>
      <dgm:spPr/>
    </dgm:pt>
    <dgm:pt modelId="{D6A80B69-96CB-46E7-A7B9-A2F8F55A0262}" type="pres">
      <dgm:prSet presAssocID="{C0CE7796-2E19-4A8F-B19A-548AE03C6DC6}" presName="childText" presStyleLbl="conFgAcc1" presStyleIdx="5" presStyleCnt="7">
        <dgm:presLayoutVars>
          <dgm:bulletEnabled val="1"/>
        </dgm:presLayoutVars>
      </dgm:prSet>
      <dgm:spPr/>
    </dgm:pt>
    <dgm:pt modelId="{A17C9D5C-F477-4441-85B3-74DC6B075F2B}" type="pres">
      <dgm:prSet presAssocID="{81F8214E-0F85-4C57-AFFE-DF14966F03BB}" presName="spaceBetweenRectangles" presStyleCnt="0"/>
      <dgm:spPr/>
    </dgm:pt>
    <dgm:pt modelId="{1F29F946-8CE2-498E-B1CE-4B1DA278FF3B}" type="pres">
      <dgm:prSet presAssocID="{EBA064E8-1F16-4D06-84C4-0D732A887F1B}" presName="parentLin" presStyleCnt="0"/>
      <dgm:spPr/>
    </dgm:pt>
    <dgm:pt modelId="{F2AEEB66-6BB9-42A4-94D4-B9E5726F33E7}" type="pres">
      <dgm:prSet presAssocID="{EBA064E8-1F16-4D06-84C4-0D732A887F1B}" presName="parentLeftMargin" presStyleLbl="node1" presStyleIdx="5" presStyleCnt="7"/>
      <dgm:spPr/>
    </dgm:pt>
    <dgm:pt modelId="{D77B045E-3943-482C-A472-FB43F34D1A11}" type="pres">
      <dgm:prSet presAssocID="{EBA064E8-1F16-4D06-84C4-0D732A887F1B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807C823C-A5D3-4E9B-8F75-9D79FD88B8BB}" type="pres">
      <dgm:prSet presAssocID="{EBA064E8-1F16-4D06-84C4-0D732A887F1B}" presName="negativeSpace" presStyleCnt="0"/>
      <dgm:spPr/>
    </dgm:pt>
    <dgm:pt modelId="{4CDD980A-4996-4D32-8D71-B7229C83BCEF}" type="pres">
      <dgm:prSet presAssocID="{EBA064E8-1F16-4D06-84C4-0D732A887F1B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2542E2B-6785-4E9B-8F2C-83DB78DDC6C3}" type="presOf" srcId="{BBA9B56F-9D4F-49E5-84B8-AD02DE66F136}" destId="{A3418D73-49C3-4B53-9697-475175F9B8EA}" srcOrd="1" destOrd="0" presId="urn:microsoft.com/office/officeart/2005/8/layout/list1"/>
    <dgm:cxn modelId="{B652F831-B6F2-4ADA-AB04-6D5A5DDB249A}" type="presOf" srcId="{EBA064E8-1F16-4D06-84C4-0D732A887F1B}" destId="{F2AEEB66-6BB9-42A4-94D4-B9E5726F33E7}" srcOrd="0" destOrd="0" presId="urn:microsoft.com/office/officeart/2005/8/layout/list1"/>
    <dgm:cxn modelId="{5A72E432-39CF-4742-8081-62DE877022AA}" type="presOf" srcId="{80A2727A-D389-446C-A6EB-ECF505BC9AF2}" destId="{20F5103D-B06D-4F7B-A1E5-8FC25E91D64F}" srcOrd="1" destOrd="0" presId="urn:microsoft.com/office/officeart/2005/8/layout/list1"/>
    <dgm:cxn modelId="{D9204A43-F3A1-40A6-887F-3ABBA986466D}" type="presOf" srcId="{C0CE7796-2E19-4A8F-B19A-548AE03C6DC6}" destId="{86086117-E6EC-4168-890B-EE1F29586FC9}" srcOrd="0" destOrd="0" presId="urn:microsoft.com/office/officeart/2005/8/layout/list1"/>
    <dgm:cxn modelId="{ECAAA246-0691-4F8A-8FA6-F4602436D72C}" srcId="{4299E6EC-FF12-41CB-9970-97B5D04BB99E}" destId="{BBA9B56F-9D4F-49E5-84B8-AD02DE66F136}" srcOrd="4" destOrd="0" parTransId="{FBD29110-DD10-4846-B393-030E072C520B}" sibTransId="{BBCD4DAF-20C6-48F4-9805-8D29048D7A59}"/>
    <dgm:cxn modelId="{2C7A276B-8D26-4436-BA77-9F1845C967CD}" type="presOf" srcId="{1045CDF8-0FA4-4639-B1FC-3C0DBA5F068F}" destId="{784E1B3B-134C-49F6-93E6-4AB44B6A88EA}" srcOrd="0" destOrd="0" presId="urn:microsoft.com/office/officeart/2005/8/layout/list1"/>
    <dgm:cxn modelId="{917F7B6E-EF4E-4C6D-B976-80F3A3D03462}" type="presOf" srcId="{1E7BDA0D-D928-4EA7-B5B8-0186D75167A7}" destId="{DFBE47A8-314C-4722-8BCE-667A1E32F9BA}" srcOrd="1" destOrd="0" presId="urn:microsoft.com/office/officeart/2005/8/layout/list1"/>
    <dgm:cxn modelId="{8228CF76-E931-494E-8548-87C32A1F6DB8}" type="presOf" srcId="{80A2727A-D389-446C-A6EB-ECF505BC9AF2}" destId="{F207820D-9CB6-4F8C-9D42-D27751313E71}" srcOrd="0" destOrd="0" presId="urn:microsoft.com/office/officeart/2005/8/layout/list1"/>
    <dgm:cxn modelId="{B729B187-840A-4E7A-AEA7-1EB1D2541F52}" srcId="{4299E6EC-FF12-41CB-9970-97B5D04BB99E}" destId="{80A2727A-D389-446C-A6EB-ECF505BC9AF2}" srcOrd="2" destOrd="0" parTransId="{4B45C5C9-4213-4BBD-87A3-AC8D2AE837D3}" sibTransId="{F4287617-379E-47BC-ABDE-4DE35A3BBC71}"/>
    <dgm:cxn modelId="{C02D749B-4BCF-40DD-8794-5052900F24E3}" type="presOf" srcId="{1045CDF8-0FA4-4639-B1FC-3C0DBA5F068F}" destId="{5BB5091D-4A5F-4D55-8115-723F25333EC5}" srcOrd="1" destOrd="0" presId="urn:microsoft.com/office/officeart/2005/8/layout/list1"/>
    <dgm:cxn modelId="{5C94259E-BD72-46DC-BD47-A146D1A5B11B}" type="presOf" srcId="{C0CE7796-2E19-4A8F-B19A-548AE03C6DC6}" destId="{929B8F02-FA89-4346-AFBE-A4DAA71461E7}" srcOrd="1" destOrd="0" presId="urn:microsoft.com/office/officeart/2005/8/layout/list1"/>
    <dgm:cxn modelId="{D1DF92B3-BBB8-40B5-86F3-79470F0AF464}" type="presOf" srcId="{4299E6EC-FF12-41CB-9970-97B5D04BB99E}" destId="{C550BB2D-F0CE-4ECE-A556-F1A2FE64971D}" srcOrd="0" destOrd="0" presId="urn:microsoft.com/office/officeart/2005/8/layout/list1"/>
    <dgm:cxn modelId="{B40BB1B4-FA3B-4BF2-90E6-951730E342DE}" srcId="{4299E6EC-FF12-41CB-9970-97B5D04BB99E}" destId="{1045CDF8-0FA4-4639-B1FC-3C0DBA5F068F}" srcOrd="3" destOrd="0" parTransId="{E3B2A51A-D8E1-4530-B119-EA89BA71B2E3}" sibTransId="{C37164AA-ED2C-441C-B741-D2256E914753}"/>
    <dgm:cxn modelId="{3C8199BC-0861-4192-8EE2-CD2CEF853F8B}" type="presOf" srcId="{1E7BDA0D-D928-4EA7-B5B8-0186D75167A7}" destId="{1CD14D31-7E84-4265-AC47-042BB122724A}" srcOrd="0" destOrd="0" presId="urn:microsoft.com/office/officeart/2005/8/layout/list1"/>
    <dgm:cxn modelId="{691C2DC0-5327-4E94-B418-F8750E3F41D3}" type="presOf" srcId="{BBA9B56F-9D4F-49E5-84B8-AD02DE66F136}" destId="{10B81D51-2802-4D79-B01E-7F7868A72270}" srcOrd="0" destOrd="0" presId="urn:microsoft.com/office/officeart/2005/8/layout/list1"/>
    <dgm:cxn modelId="{A00E12C9-223A-4F69-9151-9CA1F04C5647}" srcId="{4299E6EC-FF12-41CB-9970-97B5D04BB99E}" destId="{EBA064E8-1F16-4D06-84C4-0D732A887F1B}" srcOrd="6" destOrd="0" parTransId="{F997D8DB-64AE-479B-A343-874E0BDA8019}" sibTransId="{CE3C9BD2-1CD1-4141-B405-8B849B68E31B}"/>
    <dgm:cxn modelId="{0D383CCC-CFE4-4A23-AF22-6842646D7882}" type="presOf" srcId="{2C6E42B2-8DB4-48A7-A99B-37747CB719DF}" destId="{13C72536-655C-4203-875B-0121084193DE}" srcOrd="0" destOrd="0" presId="urn:microsoft.com/office/officeart/2005/8/layout/list1"/>
    <dgm:cxn modelId="{8A5913D0-8C2A-4A6E-9602-C40CD77357D7}" type="presOf" srcId="{2C6E42B2-8DB4-48A7-A99B-37747CB719DF}" destId="{4E8DFA57-176A-4AF1-9AB2-FEBED519033F}" srcOrd="1" destOrd="0" presId="urn:microsoft.com/office/officeart/2005/8/layout/list1"/>
    <dgm:cxn modelId="{BE03FEEB-1F85-4FF8-8C31-1414868E9FC5}" type="presOf" srcId="{EBA064E8-1F16-4D06-84C4-0D732A887F1B}" destId="{D77B045E-3943-482C-A472-FB43F34D1A11}" srcOrd="1" destOrd="0" presId="urn:microsoft.com/office/officeart/2005/8/layout/list1"/>
    <dgm:cxn modelId="{E6AB27F6-7B87-4E9B-95C6-AF836791A828}" srcId="{4299E6EC-FF12-41CB-9970-97B5D04BB99E}" destId="{1E7BDA0D-D928-4EA7-B5B8-0186D75167A7}" srcOrd="1" destOrd="0" parTransId="{1794F5F0-DCA3-4D55-9C77-B6C552CA6F0E}" sibTransId="{81695974-1CFF-4CFA-9090-A310157011CB}"/>
    <dgm:cxn modelId="{0965C8FB-F51A-4ED5-9F94-0B7369818192}" srcId="{4299E6EC-FF12-41CB-9970-97B5D04BB99E}" destId="{2C6E42B2-8DB4-48A7-A99B-37747CB719DF}" srcOrd="0" destOrd="0" parTransId="{B0A854B4-EF4B-4EBD-ACE4-7F5BFF5F0AD2}" sibTransId="{5EFA353F-D90C-48D5-87BD-3E6CD126CE54}"/>
    <dgm:cxn modelId="{135A15FE-0D94-46E2-8E11-4FFD1543D6E0}" srcId="{4299E6EC-FF12-41CB-9970-97B5D04BB99E}" destId="{C0CE7796-2E19-4A8F-B19A-548AE03C6DC6}" srcOrd="5" destOrd="0" parTransId="{36361448-B69A-4F00-8C3A-6A57D52C5317}" sibTransId="{81F8214E-0F85-4C57-AFFE-DF14966F03BB}"/>
    <dgm:cxn modelId="{E5C7C8B7-4671-4A6B-A40C-77D2366DC857}" type="presParOf" srcId="{C550BB2D-F0CE-4ECE-A556-F1A2FE64971D}" destId="{7391511A-4D58-48C2-9FDC-2482D71A7EBA}" srcOrd="0" destOrd="0" presId="urn:microsoft.com/office/officeart/2005/8/layout/list1"/>
    <dgm:cxn modelId="{CB0147ED-EEFC-4441-BADA-9F9AF44FDFA8}" type="presParOf" srcId="{7391511A-4D58-48C2-9FDC-2482D71A7EBA}" destId="{13C72536-655C-4203-875B-0121084193DE}" srcOrd="0" destOrd="0" presId="urn:microsoft.com/office/officeart/2005/8/layout/list1"/>
    <dgm:cxn modelId="{DA128525-1379-4AE1-907B-3F1E43A503BA}" type="presParOf" srcId="{7391511A-4D58-48C2-9FDC-2482D71A7EBA}" destId="{4E8DFA57-176A-4AF1-9AB2-FEBED519033F}" srcOrd="1" destOrd="0" presId="urn:microsoft.com/office/officeart/2005/8/layout/list1"/>
    <dgm:cxn modelId="{7B626140-F8B4-439D-96E5-5D049E817996}" type="presParOf" srcId="{C550BB2D-F0CE-4ECE-A556-F1A2FE64971D}" destId="{9A89B6C5-8AC6-42F3-AC46-A4F05B89B2AF}" srcOrd="1" destOrd="0" presId="urn:microsoft.com/office/officeart/2005/8/layout/list1"/>
    <dgm:cxn modelId="{630AB763-1BD8-484E-B428-8DB96FE8F6E2}" type="presParOf" srcId="{C550BB2D-F0CE-4ECE-A556-F1A2FE64971D}" destId="{DA256B50-C674-4406-A4D4-553CC7F0DA57}" srcOrd="2" destOrd="0" presId="urn:microsoft.com/office/officeart/2005/8/layout/list1"/>
    <dgm:cxn modelId="{F5A59CBD-79D5-4DBD-806E-1115BDC2E584}" type="presParOf" srcId="{C550BB2D-F0CE-4ECE-A556-F1A2FE64971D}" destId="{ED49FAC3-094E-4AA4-B73D-B823B9E67664}" srcOrd="3" destOrd="0" presId="urn:microsoft.com/office/officeart/2005/8/layout/list1"/>
    <dgm:cxn modelId="{66CF92E9-5E9B-4205-95A4-FCF7DA8FD782}" type="presParOf" srcId="{C550BB2D-F0CE-4ECE-A556-F1A2FE64971D}" destId="{6F4A626B-DC98-4D29-9A60-0E55314FC079}" srcOrd="4" destOrd="0" presId="urn:microsoft.com/office/officeart/2005/8/layout/list1"/>
    <dgm:cxn modelId="{CC22F9B8-A3A9-4702-BAC4-38A2BADF09A4}" type="presParOf" srcId="{6F4A626B-DC98-4D29-9A60-0E55314FC079}" destId="{1CD14D31-7E84-4265-AC47-042BB122724A}" srcOrd="0" destOrd="0" presId="urn:microsoft.com/office/officeart/2005/8/layout/list1"/>
    <dgm:cxn modelId="{59E7ED46-A281-4EE6-A562-A0EC73F1BF20}" type="presParOf" srcId="{6F4A626B-DC98-4D29-9A60-0E55314FC079}" destId="{DFBE47A8-314C-4722-8BCE-667A1E32F9BA}" srcOrd="1" destOrd="0" presId="urn:microsoft.com/office/officeart/2005/8/layout/list1"/>
    <dgm:cxn modelId="{12A89225-2216-4587-8E15-DC16A5C2C683}" type="presParOf" srcId="{C550BB2D-F0CE-4ECE-A556-F1A2FE64971D}" destId="{1D90E8A5-FCBC-4993-A72C-964CC8277920}" srcOrd="5" destOrd="0" presId="urn:microsoft.com/office/officeart/2005/8/layout/list1"/>
    <dgm:cxn modelId="{DFAFFC4F-5439-408E-8BF9-937FF583D48A}" type="presParOf" srcId="{C550BB2D-F0CE-4ECE-A556-F1A2FE64971D}" destId="{3557CD63-F0BC-4022-A328-1B8A59E587F3}" srcOrd="6" destOrd="0" presId="urn:microsoft.com/office/officeart/2005/8/layout/list1"/>
    <dgm:cxn modelId="{5516EDF9-9130-4F61-B2F6-3FF52D9C1BCE}" type="presParOf" srcId="{C550BB2D-F0CE-4ECE-A556-F1A2FE64971D}" destId="{D253219E-7AD2-4C45-A99D-576A711FD6AB}" srcOrd="7" destOrd="0" presId="urn:microsoft.com/office/officeart/2005/8/layout/list1"/>
    <dgm:cxn modelId="{16BCD7D4-54E6-4F52-996E-4FAC09400D47}" type="presParOf" srcId="{C550BB2D-F0CE-4ECE-A556-F1A2FE64971D}" destId="{A7AFA4A1-C8D1-4CA1-892E-5F6D44A2B9C5}" srcOrd="8" destOrd="0" presId="urn:microsoft.com/office/officeart/2005/8/layout/list1"/>
    <dgm:cxn modelId="{FD434516-3333-4199-A44C-D1215A7CEF45}" type="presParOf" srcId="{A7AFA4A1-C8D1-4CA1-892E-5F6D44A2B9C5}" destId="{F207820D-9CB6-4F8C-9D42-D27751313E71}" srcOrd="0" destOrd="0" presId="urn:microsoft.com/office/officeart/2005/8/layout/list1"/>
    <dgm:cxn modelId="{55210171-9D72-45CE-A104-1073CF1FC89B}" type="presParOf" srcId="{A7AFA4A1-C8D1-4CA1-892E-5F6D44A2B9C5}" destId="{20F5103D-B06D-4F7B-A1E5-8FC25E91D64F}" srcOrd="1" destOrd="0" presId="urn:microsoft.com/office/officeart/2005/8/layout/list1"/>
    <dgm:cxn modelId="{605B7BFC-005F-4562-A13C-2D2796A31D19}" type="presParOf" srcId="{C550BB2D-F0CE-4ECE-A556-F1A2FE64971D}" destId="{0627FDA2-83B0-4ABE-8428-A20B1B9F17EB}" srcOrd="9" destOrd="0" presId="urn:microsoft.com/office/officeart/2005/8/layout/list1"/>
    <dgm:cxn modelId="{0AF4D8F9-79E8-455A-A950-3CE9BB7184EE}" type="presParOf" srcId="{C550BB2D-F0CE-4ECE-A556-F1A2FE64971D}" destId="{F137636E-CF25-4913-A16F-1216388C0A9B}" srcOrd="10" destOrd="0" presId="urn:microsoft.com/office/officeart/2005/8/layout/list1"/>
    <dgm:cxn modelId="{70088FD5-18D3-4EB2-B93C-0D9B509CBEE8}" type="presParOf" srcId="{C550BB2D-F0CE-4ECE-A556-F1A2FE64971D}" destId="{ABF3BDE0-6399-465F-95EC-A113421032C5}" srcOrd="11" destOrd="0" presId="urn:microsoft.com/office/officeart/2005/8/layout/list1"/>
    <dgm:cxn modelId="{C5204493-5F94-4554-ACAE-59A5518073AD}" type="presParOf" srcId="{C550BB2D-F0CE-4ECE-A556-F1A2FE64971D}" destId="{C5CD2C40-AA15-4D18-A8A9-761C1194981F}" srcOrd="12" destOrd="0" presId="urn:microsoft.com/office/officeart/2005/8/layout/list1"/>
    <dgm:cxn modelId="{B933CC4F-710C-4096-90FD-51F6D16EEC21}" type="presParOf" srcId="{C5CD2C40-AA15-4D18-A8A9-761C1194981F}" destId="{784E1B3B-134C-49F6-93E6-4AB44B6A88EA}" srcOrd="0" destOrd="0" presId="urn:microsoft.com/office/officeart/2005/8/layout/list1"/>
    <dgm:cxn modelId="{D671B4C1-4CED-44F6-8D26-76E3910C8267}" type="presParOf" srcId="{C5CD2C40-AA15-4D18-A8A9-761C1194981F}" destId="{5BB5091D-4A5F-4D55-8115-723F25333EC5}" srcOrd="1" destOrd="0" presId="urn:microsoft.com/office/officeart/2005/8/layout/list1"/>
    <dgm:cxn modelId="{9C77133F-5018-4C2A-ACD9-DFC376C6A97B}" type="presParOf" srcId="{C550BB2D-F0CE-4ECE-A556-F1A2FE64971D}" destId="{3CD0419B-46F4-4ECD-B4C4-39A9B4D4220C}" srcOrd="13" destOrd="0" presId="urn:microsoft.com/office/officeart/2005/8/layout/list1"/>
    <dgm:cxn modelId="{EC321CD0-4A5A-404E-B3A9-8E999A118845}" type="presParOf" srcId="{C550BB2D-F0CE-4ECE-A556-F1A2FE64971D}" destId="{B8FDF12D-5F66-4B7D-BFEC-5FACEF82592E}" srcOrd="14" destOrd="0" presId="urn:microsoft.com/office/officeart/2005/8/layout/list1"/>
    <dgm:cxn modelId="{DBCC586D-DEDF-46F3-A58F-C75286DCBEDF}" type="presParOf" srcId="{C550BB2D-F0CE-4ECE-A556-F1A2FE64971D}" destId="{A289DEC8-3CE3-4C98-A1B2-7AEED818614F}" srcOrd="15" destOrd="0" presId="urn:microsoft.com/office/officeart/2005/8/layout/list1"/>
    <dgm:cxn modelId="{3C931F41-E66D-4C5B-9F28-EFDD38C69C6C}" type="presParOf" srcId="{C550BB2D-F0CE-4ECE-A556-F1A2FE64971D}" destId="{634572DB-EE9A-4A85-B3F5-9FDEB71B0077}" srcOrd="16" destOrd="0" presId="urn:microsoft.com/office/officeart/2005/8/layout/list1"/>
    <dgm:cxn modelId="{5DA851CC-DF42-4128-B461-C39FB076DC23}" type="presParOf" srcId="{634572DB-EE9A-4A85-B3F5-9FDEB71B0077}" destId="{10B81D51-2802-4D79-B01E-7F7868A72270}" srcOrd="0" destOrd="0" presId="urn:microsoft.com/office/officeart/2005/8/layout/list1"/>
    <dgm:cxn modelId="{4242059B-3B69-4375-95BF-BEAF907BCE40}" type="presParOf" srcId="{634572DB-EE9A-4A85-B3F5-9FDEB71B0077}" destId="{A3418D73-49C3-4B53-9697-475175F9B8EA}" srcOrd="1" destOrd="0" presId="urn:microsoft.com/office/officeart/2005/8/layout/list1"/>
    <dgm:cxn modelId="{8AF2C33B-9FAD-4983-98AC-6B4359555487}" type="presParOf" srcId="{C550BB2D-F0CE-4ECE-A556-F1A2FE64971D}" destId="{C5DD10B5-B13D-449E-9EAF-D24DD8C2D845}" srcOrd="17" destOrd="0" presId="urn:microsoft.com/office/officeart/2005/8/layout/list1"/>
    <dgm:cxn modelId="{C89C7DA3-68A0-43F2-9595-03CE80FDF687}" type="presParOf" srcId="{C550BB2D-F0CE-4ECE-A556-F1A2FE64971D}" destId="{B7C3373F-25DB-486B-9AA6-883950B1C680}" srcOrd="18" destOrd="0" presId="urn:microsoft.com/office/officeart/2005/8/layout/list1"/>
    <dgm:cxn modelId="{8FAC9288-0A93-4A47-9B5E-F95828088595}" type="presParOf" srcId="{C550BB2D-F0CE-4ECE-A556-F1A2FE64971D}" destId="{FC070FDF-E2EA-468B-88A0-86F60B21095B}" srcOrd="19" destOrd="0" presId="urn:microsoft.com/office/officeart/2005/8/layout/list1"/>
    <dgm:cxn modelId="{FC2596EF-32D6-4EEB-A892-E0E71734C829}" type="presParOf" srcId="{C550BB2D-F0CE-4ECE-A556-F1A2FE64971D}" destId="{584A2174-A8A9-4232-9595-8D636B598822}" srcOrd="20" destOrd="0" presId="urn:microsoft.com/office/officeart/2005/8/layout/list1"/>
    <dgm:cxn modelId="{746DEEC2-5502-4E91-B7A9-D682EE933CDC}" type="presParOf" srcId="{584A2174-A8A9-4232-9595-8D636B598822}" destId="{86086117-E6EC-4168-890B-EE1F29586FC9}" srcOrd="0" destOrd="0" presId="urn:microsoft.com/office/officeart/2005/8/layout/list1"/>
    <dgm:cxn modelId="{985C5EA8-F3F3-48A4-9F2B-1A7ECCF2B5E9}" type="presParOf" srcId="{584A2174-A8A9-4232-9595-8D636B598822}" destId="{929B8F02-FA89-4346-AFBE-A4DAA71461E7}" srcOrd="1" destOrd="0" presId="urn:microsoft.com/office/officeart/2005/8/layout/list1"/>
    <dgm:cxn modelId="{E16CABA9-7104-494F-B4B5-2933D2028564}" type="presParOf" srcId="{C550BB2D-F0CE-4ECE-A556-F1A2FE64971D}" destId="{F8D67976-3593-4E70-8A30-95B536310600}" srcOrd="21" destOrd="0" presId="urn:microsoft.com/office/officeart/2005/8/layout/list1"/>
    <dgm:cxn modelId="{547CA625-B8A7-4354-9431-C727FC8E0007}" type="presParOf" srcId="{C550BB2D-F0CE-4ECE-A556-F1A2FE64971D}" destId="{D6A80B69-96CB-46E7-A7B9-A2F8F55A0262}" srcOrd="22" destOrd="0" presId="urn:microsoft.com/office/officeart/2005/8/layout/list1"/>
    <dgm:cxn modelId="{57408544-3FA3-45D7-9A5C-047C886E912D}" type="presParOf" srcId="{C550BB2D-F0CE-4ECE-A556-F1A2FE64971D}" destId="{A17C9D5C-F477-4441-85B3-74DC6B075F2B}" srcOrd="23" destOrd="0" presId="urn:microsoft.com/office/officeart/2005/8/layout/list1"/>
    <dgm:cxn modelId="{7C147930-9B1C-4FFC-9F00-BF58CC2569B4}" type="presParOf" srcId="{C550BB2D-F0CE-4ECE-A556-F1A2FE64971D}" destId="{1F29F946-8CE2-498E-B1CE-4B1DA278FF3B}" srcOrd="24" destOrd="0" presId="urn:microsoft.com/office/officeart/2005/8/layout/list1"/>
    <dgm:cxn modelId="{4EC0FF47-5F4C-4ED0-A03F-72884E13AD05}" type="presParOf" srcId="{1F29F946-8CE2-498E-B1CE-4B1DA278FF3B}" destId="{F2AEEB66-6BB9-42A4-94D4-B9E5726F33E7}" srcOrd="0" destOrd="0" presId="urn:microsoft.com/office/officeart/2005/8/layout/list1"/>
    <dgm:cxn modelId="{DFC72B7A-483C-4948-B676-63D20AAE4B42}" type="presParOf" srcId="{1F29F946-8CE2-498E-B1CE-4B1DA278FF3B}" destId="{D77B045E-3943-482C-A472-FB43F34D1A11}" srcOrd="1" destOrd="0" presId="urn:microsoft.com/office/officeart/2005/8/layout/list1"/>
    <dgm:cxn modelId="{FEBB660A-75FE-45D8-A1BF-4351C2643D9B}" type="presParOf" srcId="{C550BB2D-F0CE-4ECE-A556-F1A2FE64971D}" destId="{807C823C-A5D3-4E9B-8F75-9D79FD88B8BB}" srcOrd="25" destOrd="0" presId="urn:microsoft.com/office/officeart/2005/8/layout/list1"/>
    <dgm:cxn modelId="{1498F5CE-A624-488F-984C-B1075356FA7E}" type="presParOf" srcId="{C550BB2D-F0CE-4ECE-A556-F1A2FE64971D}" destId="{4CDD980A-4996-4D32-8D71-B7229C83BCEF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4B20A-62D8-4646-9362-2D89E4803FF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17BA1A7-9149-4407-A31C-A680620D5A81}">
      <dgm:prSet/>
      <dgm:spPr/>
      <dgm:t>
        <a:bodyPr/>
        <a:lstStyle/>
        <a:p>
          <a:r>
            <a:rPr lang="cs-CZ"/>
            <a:t>popis, analýza a interpretace textu</a:t>
          </a:r>
          <a:endParaRPr lang="en-US"/>
        </a:p>
      </dgm:t>
    </dgm:pt>
    <dgm:pt modelId="{229BD43B-AD15-489F-856A-A012B5C7F155}" type="parTrans" cxnId="{525F872C-DF3A-4364-A9EE-223445FAF199}">
      <dgm:prSet/>
      <dgm:spPr/>
      <dgm:t>
        <a:bodyPr/>
        <a:lstStyle/>
        <a:p>
          <a:endParaRPr lang="en-US"/>
        </a:p>
      </dgm:t>
    </dgm:pt>
    <dgm:pt modelId="{1BB030F0-97A3-4D6B-A65D-B4FD2A26537A}" type="sibTrans" cxnId="{525F872C-DF3A-4364-A9EE-223445FAF199}">
      <dgm:prSet/>
      <dgm:spPr/>
      <dgm:t>
        <a:bodyPr/>
        <a:lstStyle/>
        <a:p>
          <a:endParaRPr lang="en-US"/>
        </a:p>
      </dgm:t>
    </dgm:pt>
    <dgm:pt modelId="{7B53BFCB-1900-4E2E-9EBD-984A013D0C42}">
      <dgm:prSet/>
      <dgm:spPr/>
      <dgm:t>
        <a:bodyPr/>
        <a:lstStyle/>
        <a:p>
          <a:r>
            <a:rPr lang="cs-CZ"/>
            <a:t>subjekty a text </a:t>
          </a:r>
          <a:endParaRPr lang="en-US"/>
        </a:p>
      </dgm:t>
    </dgm:pt>
    <dgm:pt modelId="{7A9B8569-BA59-4C5B-BEEA-230F82FDD0E8}" type="parTrans" cxnId="{D1BBAB32-FF4A-4A8E-B74D-1255B4086FF5}">
      <dgm:prSet/>
      <dgm:spPr/>
      <dgm:t>
        <a:bodyPr/>
        <a:lstStyle/>
        <a:p>
          <a:endParaRPr lang="en-US"/>
        </a:p>
      </dgm:t>
    </dgm:pt>
    <dgm:pt modelId="{34A25C85-B43D-4971-A02E-E88A537803A6}" type="sibTrans" cxnId="{D1BBAB32-FF4A-4A8E-B74D-1255B4086FF5}">
      <dgm:prSet/>
      <dgm:spPr/>
      <dgm:t>
        <a:bodyPr/>
        <a:lstStyle/>
        <a:p>
          <a:endParaRPr lang="en-US"/>
        </a:p>
      </dgm:t>
    </dgm:pt>
    <dgm:pt modelId="{6AC092D7-F561-4F08-92E9-A7D0AE5F0EA8}">
      <dgm:prSet/>
      <dgm:spPr/>
      <dgm:t>
        <a:bodyPr/>
        <a:lstStyle/>
        <a:p>
          <a:r>
            <a:rPr lang="cs-CZ"/>
            <a:t>literární druhy a žánry</a:t>
          </a:r>
          <a:endParaRPr lang="en-US"/>
        </a:p>
      </dgm:t>
    </dgm:pt>
    <dgm:pt modelId="{F3803E9E-088F-4AB2-8A26-4DC5D62183B1}" type="parTrans" cxnId="{4F6ED960-144D-44DA-83D0-097C8B571196}">
      <dgm:prSet/>
      <dgm:spPr/>
      <dgm:t>
        <a:bodyPr/>
        <a:lstStyle/>
        <a:p>
          <a:endParaRPr lang="en-US"/>
        </a:p>
      </dgm:t>
    </dgm:pt>
    <dgm:pt modelId="{A273CFA1-08EB-4D89-A5A0-B8BCCEDF21F4}" type="sibTrans" cxnId="{4F6ED960-144D-44DA-83D0-097C8B571196}">
      <dgm:prSet/>
      <dgm:spPr/>
      <dgm:t>
        <a:bodyPr/>
        <a:lstStyle/>
        <a:p>
          <a:endParaRPr lang="en-US"/>
        </a:p>
      </dgm:t>
    </dgm:pt>
    <dgm:pt modelId="{2D2EC793-1994-4EEE-A5DB-6144D820EC68}">
      <dgm:prSet/>
      <dgm:spPr/>
      <dgm:t>
        <a:bodyPr/>
        <a:lstStyle/>
        <a:p>
          <a:r>
            <a:rPr lang="cs-CZ"/>
            <a:t>poezie, próza, drama x lyrika, epika, drama</a:t>
          </a:r>
          <a:endParaRPr lang="en-US"/>
        </a:p>
      </dgm:t>
    </dgm:pt>
    <dgm:pt modelId="{40FABE9C-3650-4A70-B906-A18188F25864}" type="parTrans" cxnId="{B07A6899-62C0-4D17-B4D2-EC28F1DBDDD2}">
      <dgm:prSet/>
      <dgm:spPr/>
      <dgm:t>
        <a:bodyPr/>
        <a:lstStyle/>
        <a:p>
          <a:endParaRPr lang="en-US"/>
        </a:p>
      </dgm:t>
    </dgm:pt>
    <dgm:pt modelId="{33F4D598-DEDF-402A-BD9D-AA2697F40F86}" type="sibTrans" cxnId="{B07A6899-62C0-4D17-B4D2-EC28F1DBDDD2}">
      <dgm:prSet/>
      <dgm:spPr/>
      <dgm:t>
        <a:bodyPr/>
        <a:lstStyle/>
        <a:p>
          <a:endParaRPr lang="en-US"/>
        </a:p>
      </dgm:t>
    </dgm:pt>
    <dgm:pt modelId="{3CC7C053-67CE-4B16-8F12-A3B30712D60E}">
      <dgm:prSet/>
      <dgm:spPr/>
      <dgm:t>
        <a:bodyPr/>
        <a:lstStyle/>
        <a:p>
          <a:r>
            <a:rPr lang="cs-CZ"/>
            <a:t>motiv, téma, námět</a:t>
          </a:r>
          <a:endParaRPr lang="en-US"/>
        </a:p>
      </dgm:t>
    </dgm:pt>
    <dgm:pt modelId="{3D32EC8F-D24C-4982-82DD-9A1E1DD00B15}" type="parTrans" cxnId="{75742F8D-5995-47F0-99B9-68CBA1574D2F}">
      <dgm:prSet/>
      <dgm:spPr/>
      <dgm:t>
        <a:bodyPr/>
        <a:lstStyle/>
        <a:p>
          <a:endParaRPr lang="en-US"/>
        </a:p>
      </dgm:t>
    </dgm:pt>
    <dgm:pt modelId="{593B3912-4ECA-42D8-8731-A998C014695F}" type="sibTrans" cxnId="{75742F8D-5995-47F0-99B9-68CBA1574D2F}">
      <dgm:prSet/>
      <dgm:spPr/>
      <dgm:t>
        <a:bodyPr/>
        <a:lstStyle/>
        <a:p>
          <a:endParaRPr lang="en-US"/>
        </a:p>
      </dgm:t>
    </dgm:pt>
    <dgm:pt modelId="{8239617F-7736-45A8-87B0-1652F4EB9410}">
      <dgm:prSet/>
      <dgm:spPr/>
      <dgm:t>
        <a:bodyPr/>
        <a:lstStyle/>
        <a:p>
          <a:r>
            <a:rPr lang="cs-CZ"/>
            <a:t>kompozice</a:t>
          </a:r>
          <a:endParaRPr lang="en-US"/>
        </a:p>
      </dgm:t>
    </dgm:pt>
    <dgm:pt modelId="{E7F57D2A-FE64-42D5-A64B-A169DBE5FC4F}" type="parTrans" cxnId="{F644D073-7D30-4F2E-9C8B-113A03D1EAAE}">
      <dgm:prSet/>
      <dgm:spPr/>
      <dgm:t>
        <a:bodyPr/>
        <a:lstStyle/>
        <a:p>
          <a:endParaRPr lang="en-US"/>
        </a:p>
      </dgm:t>
    </dgm:pt>
    <dgm:pt modelId="{5CBAAB8A-C88A-457A-B5CD-93C1BF8E25C6}" type="sibTrans" cxnId="{F644D073-7D30-4F2E-9C8B-113A03D1EAAE}">
      <dgm:prSet/>
      <dgm:spPr/>
      <dgm:t>
        <a:bodyPr/>
        <a:lstStyle/>
        <a:p>
          <a:endParaRPr lang="en-US"/>
        </a:p>
      </dgm:t>
    </dgm:pt>
    <dgm:pt modelId="{BFD185A6-1A17-40D3-8689-59D76987E011}">
      <dgm:prSet/>
      <dgm:spPr/>
      <dgm:t>
        <a:bodyPr/>
        <a:lstStyle/>
        <a:p>
          <a:r>
            <a:rPr lang="cs-CZ"/>
            <a:t>jazyk</a:t>
          </a:r>
          <a:endParaRPr lang="en-US"/>
        </a:p>
      </dgm:t>
    </dgm:pt>
    <dgm:pt modelId="{7709C8C1-B816-477D-A9A5-6BB1C4D25F6F}" type="parTrans" cxnId="{DBEA655E-DD0D-4C40-989B-898ABC80205A}">
      <dgm:prSet/>
      <dgm:spPr/>
      <dgm:t>
        <a:bodyPr/>
        <a:lstStyle/>
        <a:p>
          <a:endParaRPr lang="en-US"/>
        </a:p>
      </dgm:t>
    </dgm:pt>
    <dgm:pt modelId="{E3E7D1E1-F50B-49F2-BB3D-85FF519BF890}" type="sibTrans" cxnId="{DBEA655E-DD0D-4C40-989B-898ABC80205A}">
      <dgm:prSet/>
      <dgm:spPr/>
      <dgm:t>
        <a:bodyPr/>
        <a:lstStyle/>
        <a:p>
          <a:endParaRPr lang="en-US"/>
        </a:p>
      </dgm:t>
    </dgm:pt>
    <dgm:pt modelId="{F8D77305-040B-4773-AE6C-8A944052527C}" type="pres">
      <dgm:prSet presAssocID="{DF74B20A-62D8-4646-9362-2D89E4803FF5}" presName="linear" presStyleCnt="0">
        <dgm:presLayoutVars>
          <dgm:animLvl val="lvl"/>
          <dgm:resizeHandles val="exact"/>
        </dgm:presLayoutVars>
      </dgm:prSet>
      <dgm:spPr/>
    </dgm:pt>
    <dgm:pt modelId="{76CF2F44-4826-42DF-910E-2CC16E0E0675}" type="pres">
      <dgm:prSet presAssocID="{017BA1A7-9149-4407-A31C-A680620D5A81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E54BFBE-7338-40E7-8032-1336757CD4A9}" type="pres">
      <dgm:prSet presAssocID="{1BB030F0-97A3-4D6B-A65D-B4FD2A26537A}" presName="spacer" presStyleCnt="0"/>
      <dgm:spPr/>
    </dgm:pt>
    <dgm:pt modelId="{3F192FBB-2F57-4923-A542-3C52EAA3D6CC}" type="pres">
      <dgm:prSet presAssocID="{7B53BFCB-1900-4E2E-9EBD-984A013D0C4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AFF9832-F832-4152-9B98-B37EB0BE6B04}" type="pres">
      <dgm:prSet presAssocID="{34A25C85-B43D-4971-A02E-E88A537803A6}" presName="spacer" presStyleCnt="0"/>
      <dgm:spPr/>
    </dgm:pt>
    <dgm:pt modelId="{A793A6C8-621A-4272-B162-C8B7B97FBC2F}" type="pres">
      <dgm:prSet presAssocID="{6AC092D7-F561-4F08-92E9-A7D0AE5F0EA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F144700-BAFD-4DAB-8936-98B27FC67BC0}" type="pres">
      <dgm:prSet presAssocID="{A273CFA1-08EB-4D89-A5A0-B8BCCEDF21F4}" presName="spacer" presStyleCnt="0"/>
      <dgm:spPr/>
    </dgm:pt>
    <dgm:pt modelId="{057C9742-EE58-4240-BE8E-DFC659535744}" type="pres">
      <dgm:prSet presAssocID="{2D2EC793-1994-4EEE-A5DB-6144D820EC6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4B80426-4F79-42D5-96B5-8C1E088EEC57}" type="pres">
      <dgm:prSet presAssocID="{33F4D598-DEDF-402A-BD9D-AA2697F40F86}" presName="spacer" presStyleCnt="0"/>
      <dgm:spPr/>
    </dgm:pt>
    <dgm:pt modelId="{CAFB4B43-38AA-4A25-8B0C-3684EA362BB4}" type="pres">
      <dgm:prSet presAssocID="{3CC7C053-67CE-4B16-8F12-A3B30712D60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B2E87A1-20A9-451C-B728-D3A7CD989A7B}" type="pres">
      <dgm:prSet presAssocID="{593B3912-4ECA-42D8-8731-A998C014695F}" presName="spacer" presStyleCnt="0"/>
      <dgm:spPr/>
    </dgm:pt>
    <dgm:pt modelId="{CAF649F7-E12B-495E-9E98-98C0489EE124}" type="pres">
      <dgm:prSet presAssocID="{8239617F-7736-45A8-87B0-1652F4EB941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7FA8927-1531-47A3-AE90-6FF9BA25AEB8}" type="pres">
      <dgm:prSet presAssocID="{5CBAAB8A-C88A-457A-B5CD-93C1BF8E25C6}" presName="spacer" presStyleCnt="0"/>
      <dgm:spPr/>
    </dgm:pt>
    <dgm:pt modelId="{D691EE54-0E3E-4EA9-9533-A97B2DAA153D}" type="pres">
      <dgm:prSet presAssocID="{BFD185A6-1A17-40D3-8689-59D76987E01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38D881A-D5F6-44D0-BDE9-8D9223AFCED3}" type="presOf" srcId="{017BA1A7-9149-4407-A31C-A680620D5A81}" destId="{76CF2F44-4826-42DF-910E-2CC16E0E0675}" srcOrd="0" destOrd="0" presId="urn:microsoft.com/office/officeart/2005/8/layout/vList2"/>
    <dgm:cxn modelId="{F45E7E1C-7518-4A57-A51D-73C2DA57D40B}" type="presOf" srcId="{DF74B20A-62D8-4646-9362-2D89E4803FF5}" destId="{F8D77305-040B-4773-AE6C-8A944052527C}" srcOrd="0" destOrd="0" presId="urn:microsoft.com/office/officeart/2005/8/layout/vList2"/>
    <dgm:cxn modelId="{525F872C-DF3A-4364-A9EE-223445FAF199}" srcId="{DF74B20A-62D8-4646-9362-2D89E4803FF5}" destId="{017BA1A7-9149-4407-A31C-A680620D5A81}" srcOrd="0" destOrd="0" parTransId="{229BD43B-AD15-489F-856A-A012B5C7F155}" sibTransId="{1BB030F0-97A3-4D6B-A65D-B4FD2A26537A}"/>
    <dgm:cxn modelId="{D1BBAB32-FF4A-4A8E-B74D-1255B4086FF5}" srcId="{DF74B20A-62D8-4646-9362-2D89E4803FF5}" destId="{7B53BFCB-1900-4E2E-9EBD-984A013D0C42}" srcOrd="1" destOrd="0" parTransId="{7A9B8569-BA59-4C5B-BEEA-230F82FDD0E8}" sibTransId="{34A25C85-B43D-4971-A02E-E88A537803A6}"/>
    <dgm:cxn modelId="{DBEA655E-DD0D-4C40-989B-898ABC80205A}" srcId="{DF74B20A-62D8-4646-9362-2D89E4803FF5}" destId="{BFD185A6-1A17-40D3-8689-59D76987E011}" srcOrd="6" destOrd="0" parTransId="{7709C8C1-B816-477D-A9A5-6BB1C4D25F6F}" sibTransId="{E3E7D1E1-F50B-49F2-BB3D-85FF519BF890}"/>
    <dgm:cxn modelId="{4F6ED960-144D-44DA-83D0-097C8B571196}" srcId="{DF74B20A-62D8-4646-9362-2D89E4803FF5}" destId="{6AC092D7-F561-4F08-92E9-A7D0AE5F0EA8}" srcOrd="2" destOrd="0" parTransId="{F3803E9E-088F-4AB2-8A26-4DC5D62183B1}" sibTransId="{A273CFA1-08EB-4D89-A5A0-B8BCCEDF21F4}"/>
    <dgm:cxn modelId="{49AEDE60-59CB-47A8-99D5-987C274647E4}" type="presOf" srcId="{6AC092D7-F561-4F08-92E9-A7D0AE5F0EA8}" destId="{A793A6C8-621A-4272-B162-C8B7B97FBC2F}" srcOrd="0" destOrd="0" presId="urn:microsoft.com/office/officeart/2005/8/layout/vList2"/>
    <dgm:cxn modelId="{F644D073-7D30-4F2E-9C8B-113A03D1EAAE}" srcId="{DF74B20A-62D8-4646-9362-2D89E4803FF5}" destId="{8239617F-7736-45A8-87B0-1652F4EB9410}" srcOrd="5" destOrd="0" parTransId="{E7F57D2A-FE64-42D5-A64B-A169DBE5FC4F}" sibTransId="{5CBAAB8A-C88A-457A-B5CD-93C1BF8E25C6}"/>
    <dgm:cxn modelId="{FDD7A559-4174-4D51-ABDD-8D391E01B484}" type="presOf" srcId="{BFD185A6-1A17-40D3-8689-59D76987E011}" destId="{D691EE54-0E3E-4EA9-9533-A97B2DAA153D}" srcOrd="0" destOrd="0" presId="urn:microsoft.com/office/officeart/2005/8/layout/vList2"/>
    <dgm:cxn modelId="{75742F8D-5995-47F0-99B9-68CBA1574D2F}" srcId="{DF74B20A-62D8-4646-9362-2D89E4803FF5}" destId="{3CC7C053-67CE-4B16-8F12-A3B30712D60E}" srcOrd="4" destOrd="0" parTransId="{3D32EC8F-D24C-4982-82DD-9A1E1DD00B15}" sibTransId="{593B3912-4ECA-42D8-8731-A998C014695F}"/>
    <dgm:cxn modelId="{B07A6899-62C0-4D17-B4D2-EC28F1DBDDD2}" srcId="{DF74B20A-62D8-4646-9362-2D89E4803FF5}" destId="{2D2EC793-1994-4EEE-A5DB-6144D820EC68}" srcOrd="3" destOrd="0" parTransId="{40FABE9C-3650-4A70-B906-A18188F25864}" sibTransId="{33F4D598-DEDF-402A-BD9D-AA2697F40F86}"/>
    <dgm:cxn modelId="{8A9CB89E-9FB2-460B-8619-C0092003C57F}" type="presOf" srcId="{3CC7C053-67CE-4B16-8F12-A3B30712D60E}" destId="{CAFB4B43-38AA-4A25-8B0C-3684EA362BB4}" srcOrd="0" destOrd="0" presId="urn:microsoft.com/office/officeart/2005/8/layout/vList2"/>
    <dgm:cxn modelId="{1B6A50E2-CC70-4CF7-BFCD-81FE7EC7113C}" type="presOf" srcId="{8239617F-7736-45A8-87B0-1652F4EB9410}" destId="{CAF649F7-E12B-495E-9E98-98C0489EE124}" srcOrd="0" destOrd="0" presId="urn:microsoft.com/office/officeart/2005/8/layout/vList2"/>
    <dgm:cxn modelId="{E6D8DAE3-ECE1-4000-8373-460974A40956}" type="presOf" srcId="{7B53BFCB-1900-4E2E-9EBD-984A013D0C42}" destId="{3F192FBB-2F57-4923-A542-3C52EAA3D6CC}" srcOrd="0" destOrd="0" presId="urn:microsoft.com/office/officeart/2005/8/layout/vList2"/>
    <dgm:cxn modelId="{ADF5A4EC-F4B2-413D-8BF7-CABF596E9502}" type="presOf" srcId="{2D2EC793-1994-4EEE-A5DB-6144D820EC68}" destId="{057C9742-EE58-4240-BE8E-DFC659535744}" srcOrd="0" destOrd="0" presId="urn:microsoft.com/office/officeart/2005/8/layout/vList2"/>
    <dgm:cxn modelId="{A3A790A0-12B1-4DD6-9A7C-0ECA8C10D33A}" type="presParOf" srcId="{F8D77305-040B-4773-AE6C-8A944052527C}" destId="{76CF2F44-4826-42DF-910E-2CC16E0E0675}" srcOrd="0" destOrd="0" presId="urn:microsoft.com/office/officeart/2005/8/layout/vList2"/>
    <dgm:cxn modelId="{A2038B40-0145-4818-B820-7C7A01847C17}" type="presParOf" srcId="{F8D77305-040B-4773-AE6C-8A944052527C}" destId="{8E54BFBE-7338-40E7-8032-1336757CD4A9}" srcOrd="1" destOrd="0" presId="urn:microsoft.com/office/officeart/2005/8/layout/vList2"/>
    <dgm:cxn modelId="{2BA31AC2-8EEF-4EC2-8D72-5E0B48EC020C}" type="presParOf" srcId="{F8D77305-040B-4773-AE6C-8A944052527C}" destId="{3F192FBB-2F57-4923-A542-3C52EAA3D6CC}" srcOrd="2" destOrd="0" presId="urn:microsoft.com/office/officeart/2005/8/layout/vList2"/>
    <dgm:cxn modelId="{845743A6-2936-4CEA-9CD8-0FCAF2F400F5}" type="presParOf" srcId="{F8D77305-040B-4773-AE6C-8A944052527C}" destId="{4AFF9832-F832-4152-9B98-B37EB0BE6B04}" srcOrd="3" destOrd="0" presId="urn:microsoft.com/office/officeart/2005/8/layout/vList2"/>
    <dgm:cxn modelId="{380BA8E5-1726-4D6A-B9AE-F0E4A97498E1}" type="presParOf" srcId="{F8D77305-040B-4773-AE6C-8A944052527C}" destId="{A793A6C8-621A-4272-B162-C8B7B97FBC2F}" srcOrd="4" destOrd="0" presId="urn:microsoft.com/office/officeart/2005/8/layout/vList2"/>
    <dgm:cxn modelId="{52AE26D4-9C55-473F-9C75-111981F638D0}" type="presParOf" srcId="{F8D77305-040B-4773-AE6C-8A944052527C}" destId="{7F144700-BAFD-4DAB-8936-98B27FC67BC0}" srcOrd="5" destOrd="0" presId="urn:microsoft.com/office/officeart/2005/8/layout/vList2"/>
    <dgm:cxn modelId="{2CEB39E1-027C-4A37-AD55-6BA7A2B7B4FE}" type="presParOf" srcId="{F8D77305-040B-4773-AE6C-8A944052527C}" destId="{057C9742-EE58-4240-BE8E-DFC659535744}" srcOrd="6" destOrd="0" presId="urn:microsoft.com/office/officeart/2005/8/layout/vList2"/>
    <dgm:cxn modelId="{073F465F-EA85-4310-B2EF-BF05759F0825}" type="presParOf" srcId="{F8D77305-040B-4773-AE6C-8A944052527C}" destId="{04B80426-4F79-42D5-96B5-8C1E088EEC57}" srcOrd="7" destOrd="0" presId="urn:microsoft.com/office/officeart/2005/8/layout/vList2"/>
    <dgm:cxn modelId="{64F40CD9-4A45-48D9-9062-6280C7F6CC01}" type="presParOf" srcId="{F8D77305-040B-4773-AE6C-8A944052527C}" destId="{CAFB4B43-38AA-4A25-8B0C-3684EA362BB4}" srcOrd="8" destOrd="0" presId="urn:microsoft.com/office/officeart/2005/8/layout/vList2"/>
    <dgm:cxn modelId="{D8469D2A-34B6-4015-9E04-254F4F20C036}" type="presParOf" srcId="{F8D77305-040B-4773-AE6C-8A944052527C}" destId="{2B2E87A1-20A9-451C-B728-D3A7CD989A7B}" srcOrd="9" destOrd="0" presId="urn:microsoft.com/office/officeart/2005/8/layout/vList2"/>
    <dgm:cxn modelId="{727191C6-E0BB-4885-BB92-8CBAB785A5EF}" type="presParOf" srcId="{F8D77305-040B-4773-AE6C-8A944052527C}" destId="{CAF649F7-E12B-495E-9E98-98C0489EE124}" srcOrd="10" destOrd="0" presId="urn:microsoft.com/office/officeart/2005/8/layout/vList2"/>
    <dgm:cxn modelId="{B65C73FD-F97C-44BC-8092-2DF9BD369ECA}" type="presParOf" srcId="{F8D77305-040B-4773-AE6C-8A944052527C}" destId="{07FA8927-1531-47A3-AE90-6FF9BA25AEB8}" srcOrd="11" destOrd="0" presId="urn:microsoft.com/office/officeart/2005/8/layout/vList2"/>
    <dgm:cxn modelId="{07C4904E-D091-43E4-890A-3BC0D3D23E34}" type="presParOf" srcId="{F8D77305-040B-4773-AE6C-8A944052527C}" destId="{D691EE54-0E3E-4EA9-9533-A97B2DAA153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1A0220-44EE-48BB-951E-5D3CD8C165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CB135A-E870-4376-8A18-A3FACEAE194F}">
      <dgm:prSet/>
      <dgm:spPr/>
      <dgm:t>
        <a:bodyPr/>
        <a:lstStyle/>
        <a:p>
          <a:r>
            <a:rPr lang="cs-CZ" dirty="0"/>
            <a:t>1. </a:t>
          </a:r>
          <a:r>
            <a:rPr lang="cs-CZ" i="1" dirty="0"/>
            <a:t>literárněhistorický </a:t>
          </a:r>
          <a:r>
            <a:rPr lang="cs-CZ" dirty="0"/>
            <a:t>kontext: časové a prostorové zasazení díla, rysy určitého literárního směru, periody, stylu (?)</a:t>
          </a:r>
          <a:endParaRPr lang="en-US" dirty="0"/>
        </a:p>
      </dgm:t>
    </dgm:pt>
    <dgm:pt modelId="{75E99611-7DA0-4A59-A0DC-51629301D2A7}" type="parTrans" cxnId="{B70B98F8-C813-4FD1-A3C6-665B385E6CBC}">
      <dgm:prSet/>
      <dgm:spPr/>
      <dgm:t>
        <a:bodyPr/>
        <a:lstStyle/>
        <a:p>
          <a:endParaRPr lang="en-US"/>
        </a:p>
      </dgm:t>
    </dgm:pt>
    <dgm:pt modelId="{AB6B6519-8425-44D4-B069-3002A7D51A77}" type="sibTrans" cxnId="{B70B98F8-C813-4FD1-A3C6-665B385E6CBC}">
      <dgm:prSet/>
      <dgm:spPr/>
      <dgm:t>
        <a:bodyPr/>
        <a:lstStyle/>
        <a:p>
          <a:endParaRPr lang="en-US"/>
        </a:p>
      </dgm:t>
    </dgm:pt>
    <dgm:pt modelId="{B84F8F09-4804-4C79-B425-CB259B915D52}">
      <dgm:prSet/>
      <dgm:spPr/>
      <dgm:t>
        <a:bodyPr/>
        <a:lstStyle/>
        <a:p>
          <a:r>
            <a:rPr lang="cs-CZ"/>
            <a:t>2. kontext</a:t>
          </a:r>
          <a:r>
            <a:rPr lang="cs-CZ" i="1"/>
            <a:t> autorovy tvorby</a:t>
          </a:r>
          <a:r>
            <a:rPr lang="cs-CZ"/>
            <a:t>: rané/vrcholné dílo, jediné prozaické dílo oproti ostatním básnickým apod.</a:t>
          </a:r>
          <a:endParaRPr lang="en-US"/>
        </a:p>
      </dgm:t>
    </dgm:pt>
    <dgm:pt modelId="{7FC22506-6A99-4B4A-A38D-55B42B1FCE6E}" type="parTrans" cxnId="{7B706734-633C-4B9B-AC98-C1C41514844A}">
      <dgm:prSet/>
      <dgm:spPr/>
      <dgm:t>
        <a:bodyPr/>
        <a:lstStyle/>
        <a:p>
          <a:endParaRPr lang="en-US"/>
        </a:p>
      </dgm:t>
    </dgm:pt>
    <dgm:pt modelId="{C63F5433-EF15-4D98-BC6F-7CE546EDF694}" type="sibTrans" cxnId="{7B706734-633C-4B9B-AC98-C1C41514844A}">
      <dgm:prSet/>
      <dgm:spPr/>
      <dgm:t>
        <a:bodyPr/>
        <a:lstStyle/>
        <a:p>
          <a:endParaRPr lang="en-US"/>
        </a:p>
      </dgm:t>
    </dgm:pt>
    <dgm:pt modelId="{B3377912-8295-43BC-9106-C10A932E1572}">
      <dgm:prSet/>
      <dgm:spPr/>
      <dgm:t>
        <a:bodyPr/>
        <a:lstStyle/>
        <a:p>
          <a:r>
            <a:rPr lang="cs-CZ"/>
            <a:t>3. kontexty, k nimž text odkazuje (např. dobové zasazení příběhu, reálie apod.) </a:t>
          </a:r>
          <a:endParaRPr lang="en-US"/>
        </a:p>
      </dgm:t>
    </dgm:pt>
    <dgm:pt modelId="{0BFBE740-43F9-42C1-A331-B41CE0EB9214}" type="parTrans" cxnId="{FB28CE46-3459-41E9-A0FA-5364D3803AC7}">
      <dgm:prSet/>
      <dgm:spPr/>
      <dgm:t>
        <a:bodyPr/>
        <a:lstStyle/>
        <a:p>
          <a:endParaRPr lang="en-US"/>
        </a:p>
      </dgm:t>
    </dgm:pt>
    <dgm:pt modelId="{AC0EB616-1EDB-4E61-9AA5-87439F67C2DF}" type="sibTrans" cxnId="{FB28CE46-3459-41E9-A0FA-5364D3803AC7}">
      <dgm:prSet/>
      <dgm:spPr/>
      <dgm:t>
        <a:bodyPr/>
        <a:lstStyle/>
        <a:p>
          <a:endParaRPr lang="en-US"/>
        </a:p>
      </dgm:t>
    </dgm:pt>
    <dgm:pt modelId="{FEA88CD9-9E2A-422F-B24B-6325A926468E}" type="pres">
      <dgm:prSet presAssocID="{E91A0220-44EE-48BB-951E-5D3CD8C1650A}" presName="linear" presStyleCnt="0">
        <dgm:presLayoutVars>
          <dgm:animLvl val="lvl"/>
          <dgm:resizeHandles val="exact"/>
        </dgm:presLayoutVars>
      </dgm:prSet>
      <dgm:spPr/>
    </dgm:pt>
    <dgm:pt modelId="{2DA46A08-0F92-4A08-BC82-5F89BB5338F4}" type="pres">
      <dgm:prSet presAssocID="{B4CB135A-E870-4376-8A18-A3FACEAE194F}" presName="parentText" presStyleLbl="node1" presStyleIdx="0" presStyleCnt="3" custScaleY="136307">
        <dgm:presLayoutVars>
          <dgm:chMax val="0"/>
          <dgm:bulletEnabled val="1"/>
        </dgm:presLayoutVars>
      </dgm:prSet>
      <dgm:spPr/>
    </dgm:pt>
    <dgm:pt modelId="{61120D6E-7D5F-401A-912C-45E49109C37E}" type="pres">
      <dgm:prSet presAssocID="{AB6B6519-8425-44D4-B069-3002A7D51A77}" presName="spacer" presStyleCnt="0"/>
      <dgm:spPr/>
    </dgm:pt>
    <dgm:pt modelId="{7DC7282C-E26A-4216-9C6D-16EFD2358D71}" type="pres">
      <dgm:prSet presAssocID="{B84F8F09-4804-4C79-B425-CB259B915D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DB07E0B-8A51-47CD-89B6-E1C9768860ED}" type="pres">
      <dgm:prSet presAssocID="{C63F5433-EF15-4D98-BC6F-7CE546EDF694}" presName="spacer" presStyleCnt="0"/>
      <dgm:spPr/>
    </dgm:pt>
    <dgm:pt modelId="{589BD814-7A1B-4B3D-B0FE-641889D4B5F5}" type="pres">
      <dgm:prSet presAssocID="{B3377912-8295-43BC-9106-C10A932E157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B706734-633C-4B9B-AC98-C1C41514844A}" srcId="{E91A0220-44EE-48BB-951E-5D3CD8C1650A}" destId="{B84F8F09-4804-4C79-B425-CB259B915D52}" srcOrd="1" destOrd="0" parTransId="{7FC22506-6A99-4B4A-A38D-55B42B1FCE6E}" sibTransId="{C63F5433-EF15-4D98-BC6F-7CE546EDF694}"/>
    <dgm:cxn modelId="{E736E53A-0298-4CAE-9FE5-551ABD22CB25}" type="presOf" srcId="{E91A0220-44EE-48BB-951E-5D3CD8C1650A}" destId="{FEA88CD9-9E2A-422F-B24B-6325A926468E}" srcOrd="0" destOrd="0" presId="urn:microsoft.com/office/officeart/2005/8/layout/vList2"/>
    <dgm:cxn modelId="{FB28CE46-3459-41E9-A0FA-5364D3803AC7}" srcId="{E91A0220-44EE-48BB-951E-5D3CD8C1650A}" destId="{B3377912-8295-43BC-9106-C10A932E1572}" srcOrd="2" destOrd="0" parTransId="{0BFBE740-43F9-42C1-A331-B41CE0EB9214}" sibTransId="{AC0EB616-1EDB-4E61-9AA5-87439F67C2DF}"/>
    <dgm:cxn modelId="{0C373570-4360-481C-8D3B-D8BA20E71D2E}" type="presOf" srcId="{B84F8F09-4804-4C79-B425-CB259B915D52}" destId="{7DC7282C-E26A-4216-9C6D-16EFD2358D71}" srcOrd="0" destOrd="0" presId="urn:microsoft.com/office/officeart/2005/8/layout/vList2"/>
    <dgm:cxn modelId="{D7108898-F77E-4104-8916-238189F17944}" type="presOf" srcId="{B4CB135A-E870-4376-8A18-A3FACEAE194F}" destId="{2DA46A08-0F92-4A08-BC82-5F89BB5338F4}" srcOrd="0" destOrd="0" presId="urn:microsoft.com/office/officeart/2005/8/layout/vList2"/>
    <dgm:cxn modelId="{BCF3EEC6-027E-447F-B358-8199D435A45D}" type="presOf" srcId="{B3377912-8295-43BC-9106-C10A932E1572}" destId="{589BD814-7A1B-4B3D-B0FE-641889D4B5F5}" srcOrd="0" destOrd="0" presId="urn:microsoft.com/office/officeart/2005/8/layout/vList2"/>
    <dgm:cxn modelId="{B70B98F8-C813-4FD1-A3C6-665B385E6CBC}" srcId="{E91A0220-44EE-48BB-951E-5D3CD8C1650A}" destId="{B4CB135A-E870-4376-8A18-A3FACEAE194F}" srcOrd="0" destOrd="0" parTransId="{75E99611-7DA0-4A59-A0DC-51629301D2A7}" sibTransId="{AB6B6519-8425-44D4-B069-3002A7D51A77}"/>
    <dgm:cxn modelId="{B8DFA258-219A-4BA1-9230-B5547BA09CA6}" type="presParOf" srcId="{FEA88CD9-9E2A-422F-B24B-6325A926468E}" destId="{2DA46A08-0F92-4A08-BC82-5F89BB5338F4}" srcOrd="0" destOrd="0" presId="urn:microsoft.com/office/officeart/2005/8/layout/vList2"/>
    <dgm:cxn modelId="{E9329A10-9485-46D6-9F21-6C29F6C01E49}" type="presParOf" srcId="{FEA88CD9-9E2A-422F-B24B-6325A926468E}" destId="{61120D6E-7D5F-401A-912C-45E49109C37E}" srcOrd="1" destOrd="0" presId="urn:microsoft.com/office/officeart/2005/8/layout/vList2"/>
    <dgm:cxn modelId="{ADB70782-DE12-4CD6-B816-6987472AF977}" type="presParOf" srcId="{FEA88CD9-9E2A-422F-B24B-6325A926468E}" destId="{7DC7282C-E26A-4216-9C6D-16EFD2358D71}" srcOrd="2" destOrd="0" presId="urn:microsoft.com/office/officeart/2005/8/layout/vList2"/>
    <dgm:cxn modelId="{B57E84DB-1AF9-4747-8513-634FD8878A6A}" type="presParOf" srcId="{FEA88CD9-9E2A-422F-B24B-6325A926468E}" destId="{8DB07E0B-8A51-47CD-89B6-E1C9768860ED}" srcOrd="3" destOrd="0" presId="urn:microsoft.com/office/officeart/2005/8/layout/vList2"/>
    <dgm:cxn modelId="{5D5CE90C-8398-4495-997C-7A1986C9740B}" type="presParOf" srcId="{FEA88CD9-9E2A-422F-B24B-6325A926468E}" destId="{589BD814-7A1B-4B3D-B0FE-641889D4B5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D3EC8-A0A1-478B-A4BB-397AC2D50D9B}">
      <dsp:nvSpPr>
        <dsp:cNvPr id="0" name=""/>
        <dsp:cNvSpPr/>
      </dsp:nvSpPr>
      <dsp:spPr>
        <a:xfrm>
          <a:off x="0" y="36317"/>
          <a:ext cx="4908899" cy="15095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problematika výběru</a:t>
          </a:r>
          <a:endParaRPr lang="en-US" sz="3800" kern="1200"/>
        </a:p>
      </dsp:txBody>
      <dsp:txXfrm>
        <a:off x="73690" y="110007"/>
        <a:ext cx="4761519" cy="1362175"/>
      </dsp:txXfrm>
    </dsp:sp>
    <dsp:sp modelId="{9465ACC1-9424-40DC-AECD-6A8F5F5C7253}">
      <dsp:nvSpPr>
        <dsp:cNvPr id="0" name=""/>
        <dsp:cNvSpPr/>
      </dsp:nvSpPr>
      <dsp:spPr>
        <a:xfrm>
          <a:off x="0" y="1655313"/>
          <a:ext cx="4908899" cy="1509555"/>
        </a:xfrm>
        <a:prstGeom prst="roundRect">
          <a:avLst/>
        </a:prstGeom>
        <a:gradFill rotWithShape="0">
          <a:gsLst>
            <a:gs pos="0">
              <a:schemeClr val="accent5">
                <a:hueOff val="-1002469"/>
                <a:satOff val="551"/>
                <a:lumOff val="2647"/>
                <a:alphaOff val="0"/>
                <a:tint val="98000"/>
                <a:lumMod val="100000"/>
              </a:schemeClr>
            </a:gs>
            <a:gs pos="100000">
              <a:schemeClr val="accent5">
                <a:hueOff val="-1002469"/>
                <a:satOff val="551"/>
                <a:lumOff val="2647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reprezentativnost úryvku</a:t>
          </a:r>
          <a:endParaRPr lang="en-US" sz="3800" kern="1200"/>
        </a:p>
      </dsp:txBody>
      <dsp:txXfrm>
        <a:off x="73690" y="1729003"/>
        <a:ext cx="4761519" cy="1362175"/>
      </dsp:txXfrm>
    </dsp:sp>
    <dsp:sp modelId="{FDF463D1-715E-492B-8BF7-535DD3DC9BC5}">
      <dsp:nvSpPr>
        <dsp:cNvPr id="0" name=""/>
        <dsp:cNvSpPr/>
      </dsp:nvSpPr>
      <dsp:spPr>
        <a:xfrm>
          <a:off x="0" y="3274308"/>
          <a:ext cx="4908899" cy="1509555"/>
        </a:xfrm>
        <a:prstGeom prst="roundRect">
          <a:avLst/>
        </a:prstGeom>
        <a:gradFill rotWithShape="0">
          <a:gsLst>
            <a:gs pos="0">
              <a:schemeClr val="accent5">
                <a:hueOff val="-2004937"/>
                <a:satOff val="1102"/>
                <a:lumOff val="5294"/>
                <a:alphaOff val="0"/>
                <a:tint val="98000"/>
                <a:lumMod val="100000"/>
              </a:schemeClr>
            </a:gs>
            <a:gs pos="100000">
              <a:schemeClr val="accent5">
                <a:hueOff val="-2004937"/>
                <a:satOff val="1102"/>
                <a:lumOff val="529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potenciál úryvku </a:t>
          </a:r>
          <a:endParaRPr lang="en-US" sz="3800" kern="1200"/>
        </a:p>
      </dsp:txBody>
      <dsp:txXfrm>
        <a:off x="73690" y="3347998"/>
        <a:ext cx="4761519" cy="1362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AFF10-E07C-4017-8523-315B11983EDB}">
      <dsp:nvSpPr>
        <dsp:cNvPr id="0" name=""/>
        <dsp:cNvSpPr/>
      </dsp:nvSpPr>
      <dsp:spPr>
        <a:xfrm>
          <a:off x="0" y="468900"/>
          <a:ext cx="4908899" cy="19023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výňatek uměleckého textu je reprezentativní pro dílo, období, literární směr, autorovu tvorbu</a:t>
          </a:r>
          <a:endParaRPr lang="en-US" sz="2700" kern="1200"/>
        </a:p>
      </dsp:txBody>
      <dsp:txXfrm>
        <a:off x="92863" y="561763"/>
        <a:ext cx="4723173" cy="1716584"/>
      </dsp:txXfrm>
    </dsp:sp>
    <dsp:sp modelId="{447EA330-2C57-4C63-91FE-84E6F500C670}">
      <dsp:nvSpPr>
        <dsp:cNvPr id="0" name=""/>
        <dsp:cNvSpPr/>
      </dsp:nvSpPr>
      <dsp:spPr>
        <a:xfrm>
          <a:off x="0" y="2448971"/>
          <a:ext cx="4908899" cy="1902310"/>
        </a:xfrm>
        <a:prstGeom prst="roundRect">
          <a:avLst/>
        </a:prstGeom>
        <a:gradFill rotWithShape="0">
          <a:gsLst>
            <a:gs pos="0">
              <a:schemeClr val="accent2">
                <a:hueOff val="-3110148"/>
                <a:satOff val="-16453"/>
                <a:lumOff val="-6274"/>
                <a:alphaOff val="0"/>
                <a:tint val="98000"/>
                <a:lumMod val="100000"/>
              </a:schemeClr>
            </a:gs>
            <a:gs pos="100000">
              <a:schemeClr val="accent2">
                <a:hueOff val="-3110148"/>
                <a:satOff val="-16453"/>
                <a:lumOff val="-6274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na výňatku uměleckého textu lze ověřit základní literárněteoretické nástroje pro popis a analýzu literárního textu </a:t>
          </a:r>
          <a:endParaRPr lang="en-US" sz="2700" kern="1200"/>
        </a:p>
      </dsp:txBody>
      <dsp:txXfrm>
        <a:off x="92863" y="2541834"/>
        <a:ext cx="4723173" cy="1716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56B50-C674-4406-A4D4-553CC7F0DA57}">
      <dsp:nvSpPr>
        <dsp:cNvPr id="0" name=""/>
        <dsp:cNvSpPr/>
      </dsp:nvSpPr>
      <dsp:spPr>
        <a:xfrm>
          <a:off x="0" y="24351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DFA57-176A-4AF1-9AB2-FEBED519033F}">
      <dsp:nvSpPr>
        <dsp:cNvPr id="0" name=""/>
        <dsp:cNvSpPr/>
      </dsp:nvSpPr>
      <dsp:spPr>
        <a:xfrm>
          <a:off x="215307" y="6639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charakteristika vypravěče </a:t>
          </a:r>
          <a:endParaRPr lang="en-US" sz="1200" kern="1200"/>
        </a:p>
      </dsp:txBody>
      <dsp:txXfrm>
        <a:off x="232600" y="83691"/>
        <a:ext cx="2979719" cy="319654"/>
      </dsp:txXfrm>
    </dsp:sp>
    <dsp:sp modelId="{3557CD63-F0BC-4022-A328-1B8A59E587F3}">
      <dsp:nvSpPr>
        <dsp:cNvPr id="0" name=""/>
        <dsp:cNvSpPr/>
      </dsp:nvSpPr>
      <dsp:spPr>
        <a:xfrm>
          <a:off x="0" y="78783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E47A8-314C-4722-8BCE-667A1E32F9BA}">
      <dsp:nvSpPr>
        <dsp:cNvPr id="0" name=""/>
        <dsp:cNvSpPr/>
      </dsp:nvSpPr>
      <dsp:spPr>
        <a:xfrm>
          <a:off x="215307" y="61071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(vztah: autor a vypravěč)</a:t>
          </a:r>
          <a:endParaRPr lang="en-US" sz="1200" kern="1200"/>
        </a:p>
      </dsp:txBody>
      <dsp:txXfrm>
        <a:off x="232600" y="628011"/>
        <a:ext cx="2979719" cy="319654"/>
      </dsp:txXfrm>
    </dsp:sp>
    <dsp:sp modelId="{F137636E-CF25-4913-A16F-1216388C0A9B}">
      <dsp:nvSpPr>
        <dsp:cNvPr id="0" name=""/>
        <dsp:cNvSpPr/>
      </dsp:nvSpPr>
      <dsp:spPr>
        <a:xfrm>
          <a:off x="0" y="133215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5103D-B06D-4F7B-A1E5-8FC25E91D64F}">
      <dsp:nvSpPr>
        <dsp:cNvPr id="0" name=""/>
        <dsp:cNvSpPr/>
      </dsp:nvSpPr>
      <dsp:spPr>
        <a:xfrm>
          <a:off x="215307" y="115503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perspektiva, z níž se vypráví</a:t>
          </a:r>
          <a:endParaRPr lang="en-US" sz="1200" kern="1200"/>
        </a:p>
      </dsp:txBody>
      <dsp:txXfrm>
        <a:off x="232600" y="1172331"/>
        <a:ext cx="2979719" cy="319654"/>
      </dsp:txXfrm>
    </dsp:sp>
    <dsp:sp modelId="{B8FDF12D-5F66-4B7D-BFEC-5FACEF82592E}">
      <dsp:nvSpPr>
        <dsp:cNvPr id="0" name=""/>
        <dsp:cNvSpPr/>
      </dsp:nvSpPr>
      <dsp:spPr>
        <a:xfrm>
          <a:off x="0" y="187647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5091D-4A5F-4D55-8115-723F25333EC5}">
      <dsp:nvSpPr>
        <dsp:cNvPr id="0" name=""/>
        <dsp:cNvSpPr/>
      </dsp:nvSpPr>
      <dsp:spPr>
        <a:xfrm>
          <a:off x="215307" y="169935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postava </a:t>
          </a:r>
          <a:endParaRPr lang="en-US" sz="1200" kern="1200"/>
        </a:p>
      </dsp:txBody>
      <dsp:txXfrm>
        <a:off x="232600" y="1716651"/>
        <a:ext cx="2979719" cy="319654"/>
      </dsp:txXfrm>
    </dsp:sp>
    <dsp:sp modelId="{B7C3373F-25DB-486B-9AA6-883950B1C680}">
      <dsp:nvSpPr>
        <dsp:cNvPr id="0" name=""/>
        <dsp:cNvSpPr/>
      </dsp:nvSpPr>
      <dsp:spPr>
        <a:xfrm>
          <a:off x="0" y="242079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18D73-49C3-4B53-9697-475175F9B8EA}">
      <dsp:nvSpPr>
        <dsp:cNvPr id="0" name=""/>
        <dsp:cNvSpPr/>
      </dsp:nvSpPr>
      <dsp:spPr>
        <a:xfrm>
          <a:off x="215307" y="224367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čas a prostor vyprávění </a:t>
          </a:r>
          <a:endParaRPr lang="en-US" sz="1200" kern="1200"/>
        </a:p>
      </dsp:txBody>
      <dsp:txXfrm>
        <a:off x="232600" y="2260971"/>
        <a:ext cx="2979719" cy="319654"/>
      </dsp:txXfrm>
    </dsp:sp>
    <dsp:sp modelId="{D6A80B69-96CB-46E7-A7B9-A2F8F55A0262}">
      <dsp:nvSpPr>
        <dsp:cNvPr id="0" name=""/>
        <dsp:cNvSpPr/>
      </dsp:nvSpPr>
      <dsp:spPr>
        <a:xfrm>
          <a:off x="0" y="296511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B8F02-FA89-4346-AFBE-A4DAA71461E7}">
      <dsp:nvSpPr>
        <dsp:cNvPr id="0" name=""/>
        <dsp:cNvSpPr/>
      </dsp:nvSpPr>
      <dsp:spPr>
        <a:xfrm>
          <a:off x="215307" y="278799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princip kompoziční výstavby textu</a:t>
          </a:r>
          <a:endParaRPr lang="en-US" sz="1200" kern="1200"/>
        </a:p>
      </dsp:txBody>
      <dsp:txXfrm>
        <a:off x="232600" y="2805291"/>
        <a:ext cx="2979719" cy="319654"/>
      </dsp:txXfrm>
    </dsp:sp>
    <dsp:sp modelId="{4CDD980A-4996-4D32-8D71-B7229C83BCEF}">
      <dsp:nvSpPr>
        <dsp:cNvPr id="0" name=""/>
        <dsp:cNvSpPr/>
      </dsp:nvSpPr>
      <dsp:spPr>
        <a:xfrm>
          <a:off x="0" y="3509438"/>
          <a:ext cx="4306151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B045E-3943-482C-A472-FB43F34D1A11}">
      <dsp:nvSpPr>
        <dsp:cNvPr id="0" name=""/>
        <dsp:cNvSpPr/>
      </dsp:nvSpPr>
      <dsp:spPr>
        <a:xfrm>
          <a:off x="215307" y="3332318"/>
          <a:ext cx="3014305" cy="354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4" tIns="0" rIns="11393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typy promluv </a:t>
          </a:r>
          <a:endParaRPr lang="en-US" sz="1200" kern="1200"/>
        </a:p>
      </dsp:txBody>
      <dsp:txXfrm>
        <a:off x="232600" y="3349611"/>
        <a:ext cx="2979719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F2F44-4826-42DF-910E-2CC16E0E0675}">
      <dsp:nvSpPr>
        <dsp:cNvPr id="0" name=""/>
        <dsp:cNvSpPr/>
      </dsp:nvSpPr>
      <dsp:spPr>
        <a:xfrm>
          <a:off x="0" y="272543"/>
          <a:ext cx="4306151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popis, analýza a interpretace textu</a:t>
          </a:r>
          <a:endParaRPr lang="en-US" sz="1800" kern="1200"/>
        </a:p>
      </dsp:txBody>
      <dsp:txXfrm>
        <a:off x="21075" y="293618"/>
        <a:ext cx="4264001" cy="389580"/>
      </dsp:txXfrm>
    </dsp:sp>
    <dsp:sp modelId="{3F192FBB-2F57-4923-A542-3C52EAA3D6CC}">
      <dsp:nvSpPr>
        <dsp:cNvPr id="0" name=""/>
        <dsp:cNvSpPr/>
      </dsp:nvSpPr>
      <dsp:spPr>
        <a:xfrm>
          <a:off x="0" y="756113"/>
          <a:ext cx="4306151" cy="431730"/>
        </a:xfrm>
        <a:prstGeom prst="roundRect">
          <a:avLst/>
        </a:prstGeom>
        <a:solidFill>
          <a:schemeClr val="accent5">
            <a:hueOff val="-334156"/>
            <a:satOff val="184"/>
            <a:lumOff val="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subjekty a text </a:t>
          </a:r>
          <a:endParaRPr lang="en-US" sz="1800" kern="1200"/>
        </a:p>
      </dsp:txBody>
      <dsp:txXfrm>
        <a:off x="21075" y="777188"/>
        <a:ext cx="4264001" cy="389580"/>
      </dsp:txXfrm>
    </dsp:sp>
    <dsp:sp modelId="{A793A6C8-621A-4272-B162-C8B7B97FBC2F}">
      <dsp:nvSpPr>
        <dsp:cNvPr id="0" name=""/>
        <dsp:cNvSpPr/>
      </dsp:nvSpPr>
      <dsp:spPr>
        <a:xfrm>
          <a:off x="0" y="1239683"/>
          <a:ext cx="4306151" cy="431730"/>
        </a:xfrm>
        <a:prstGeom prst="roundRect">
          <a:avLst/>
        </a:prstGeom>
        <a:solidFill>
          <a:schemeClr val="accent5">
            <a:hueOff val="-668312"/>
            <a:satOff val="367"/>
            <a:lumOff val="17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literární druhy a žánry</a:t>
          </a:r>
          <a:endParaRPr lang="en-US" sz="1800" kern="1200"/>
        </a:p>
      </dsp:txBody>
      <dsp:txXfrm>
        <a:off x="21075" y="1260758"/>
        <a:ext cx="4264001" cy="389580"/>
      </dsp:txXfrm>
    </dsp:sp>
    <dsp:sp modelId="{057C9742-EE58-4240-BE8E-DFC659535744}">
      <dsp:nvSpPr>
        <dsp:cNvPr id="0" name=""/>
        <dsp:cNvSpPr/>
      </dsp:nvSpPr>
      <dsp:spPr>
        <a:xfrm>
          <a:off x="0" y="1723253"/>
          <a:ext cx="4306151" cy="431730"/>
        </a:xfrm>
        <a:prstGeom prst="roundRect">
          <a:avLst/>
        </a:prstGeom>
        <a:solidFill>
          <a:schemeClr val="accent5">
            <a:hueOff val="-1002469"/>
            <a:satOff val="551"/>
            <a:lumOff val="264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poezie, próza, drama x lyrika, epika, drama</a:t>
          </a:r>
          <a:endParaRPr lang="en-US" sz="1800" kern="1200"/>
        </a:p>
      </dsp:txBody>
      <dsp:txXfrm>
        <a:off x="21075" y="1744328"/>
        <a:ext cx="4264001" cy="389580"/>
      </dsp:txXfrm>
    </dsp:sp>
    <dsp:sp modelId="{CAFB4B43-38AA-4A25-8B0C-3684EA362BB4}">
      <dsp:nvSpPr>
        <dsp:cNvPr id="0" name=""/>
        <dsp:cNvSpPr/>
      </dsp:nvSpPr>
      <dsp:spPr>
        <a:xfrm>
          <a:off x="0" y="2206823"/>
          <a:ext cx="4306151" cy="431730"/>
        </a:xfrm>
        <a:prstGeom prst="roundRect">
          <a:avLst/>
        </a:prstGeom>
        <a:solidFill>
          <a:schemeClr val="accent5">
            <a:hueOff val="-1336625"/>
            <a:satOff val="735"/>
            <a:lumOff val="35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motiv, téma, námět</a:t>
          </a:r>
          <a:endParaRPr lang="en-US" sz="1800" kern="1200"/>
        </a:p>
      </dsp:txBody>
      <dsp:txXfrm>
        <a:off x="21075" y="2227898"/>
        <a:ext cx="4264001" cy="389580"/>
      </dsp:txXfrm>
    </dsp:sp>
    <dsp:sp modelId="{CAF649F7-E12B-495E-9E98-98C0489EE124}">
      <dsp:nvSpPr>
        <dsp:cNvPr id="0" name=""/>
        <dsp:cNvSpPr/>
      </dsp:nvSpPr>
      <dsp:spPr>
        <a:xfrm>
          <a:off x="0" y="2690393"/>
          <a:ext cx="4306151" cy="431730"/>
        </a:xfrm>
        <a:prstGeom prst="roundRect">
          <a:avLst/>
        </a:prstGeom>
        <a:solidFill>
          <a:schemeClr val="accent5">
            <a:hueOff val="-1670781"/>
            <a:satOff val="918"/>
            <a:lumOff val="44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kompozice</a:t>
          </a:r>
          <a:endParaRPr lang="en-US" sz="1800" kern="1200"/>
        </a:p>
      </dsp:txBody>
      <dsp:txXfrm>
        <a:off x="21075" y="2711468"/>
        <a:ext cx="4264001" cy="389580"/>
      </dsp:txXfrm>
    </dsp:sp>
    <dsp:sp modelId="{D691EE54-0E3E-4EA9-9533-A97B2DAA153D}">
      <dsp:nvSpPr>
        <dsp:cNvPr id="0" name=""/>
        <dsp:cNvSpPr/>
      </dsp:nvSpPr>
      <dsp:spPr>
        <a:xfrm>
          <a:off x="0" y="3173963"/>
          <a:ext cx="4306151" cy="431730"/>
        </a:xfrm>
        <a:prstGeom prst="roundRect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jazyk</a:t>
          </a:r>
          <a:endParaRPr lang="en-US" sz="1800" kern="1200"/>
        </a:p>
      </dsp:txBody>
      <dsp:txXfrm>
        <a:off x="21075" y="3195038"/>
        <a:ext cx="4264001" cy="389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46A08-0F92-4A08-BC82-5F89BB5338F4}">
      <dsp:nvSpPr>
        <dsp:cNvPr id="0" name=""/>
        <dsp:cNvSpPr/>
      </dsp:nvSpPr>
      <dsp:spPr>
        <a:xfrm>
          <a:off x="0" y="581724"/>
          <a:ext cx="4306151" cy="14991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1. </a:t>
          </a:r>
          <a:r>
            <a:rPr lang="cs-CZ" sz="2000" i="1" kern="1200" dirty="0"/>
            <a:t>literárněhistorický </a:t>
          </a:r>
          <a:r>
            <a:rPr lang="cs-CZ" sz="2000" kern="1200" dirty="0"/>
            <a:t>kontext: časové a prostorové zasazení díla, rysy určitého literárního směru, periody, stylu (?)</a:t>
          </a:r>
          <a:endParaRPr lang="en-US" sz="2000" kern="1200" dirty="0"/>
        </a:p>
      </dsp:txBody>
      <dsp:txXfrm>
        <a:off x="73180" y="654904"/>
        <a:ext cx="4159791" cy="1352744"/>
      </dsp:txXfrm>
    </dsp:sp>
    <dsp:sp modelId="{7DC7282C-E26A-4216-9C6D-16EFD2358D71}">
      <dsp:nvSpPr>
        <dsp:cNvPr id="0" name=""/>
        <dsp:cNvSpPr/>
      </dsp:nvSpPr>
      <dsp:spPr>
        <a:xfrm>
          <a:off x="0" y="2138428"/>
          <a:ext cx="4306151" cy="1099800"/>
        </a:xfrm>
        <a:prstGeom prst="roundRect">
          <a:avLst/>
        </a:prstGeom>
        <a:solidFill>
          <a:schemeClr val="accent2">
            <a:hueOff val="-1555074"/>
            <a:satOff val="-8227"/>
            <a:lumOff val="-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2. kontext</a:t>
          </a:r>
          <a:r>
            <a:rPr lang="cs-CZ" sz="2000" i="1" kern="1200"/>
            <a:t> autorovy tvorby</a:t>
          </a:r>
          <a:r>
            <a:rPr lang="cs-CZ" sz="2000" kern="1200"/>
            <a:t>: rané/vrcholné dílo, jediné prozaické dílo oproti ostatním básnickým apod.</a:t>
          </a:r>
          <a:endParaRPr lang="en-US" sz="2000" kern="1200"/>
        </a:p>
      </dsp:txBody>
      <dsp:txXfrm>
        <a:off x="53688" y="2192116"/>
        <a:ext cx="4198775" cy="992424"/>
      </dsp:txXfrm>
    </dsp:sp>
    <dsp:sp modelId="{589BD814-7A1B-4B3D-B0FE-641889D4B5F5}">
      <dsp:nvSpPr>
        <dsp:cNvPr id="0" name=""/>
        <dsp:cNvSpPr/>
      </dsp:nvSpPr>
      <dsp:spPr>
        <a:xfrm>
          <a:off x="0" y="3295828"/>
          <a:ext cx="4306151" cy="1099800"/>
        </a:xfrm>
        <a:prstGeom prst="roundRect">
          <a:avLst/>
        </a:prstGeom>
        <a:solidFill>
          <a:schemeClr val="accent2">
            <a:hueOff val="-3110148"/>
            <a:satOff val="-16453"/>
            <a:lumOff val="-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3. kontexty, k nimž text odkazuje (např. dobové zasazení příběhu, reálie apod.) </a:t>
          </a:r>
          <a:endParaRPr lang="en-US" sz="2000" kern="1200"/>
        </a:p>
      </dsp:txBody>
      <dsp:txXfrm>
        <a:off x="53688" y="3349516"/>
        <a:ext cx="4198775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A7CA0-E685-4459-BAAC-66EE632AA924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C0B07-9689-4F32-981A-472BF79870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8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0B07-9689-4F32-981A-472BF798703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88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62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1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06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70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929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262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60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30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7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7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3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7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86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49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1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97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E7331F-73D8-4FC9-876E-71C26622BCD0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FA90EF-B62F-4C22-A971-73A08B3BEC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34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5FE3208-9FD8-4883-AB1F-FF214491B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2E5EC71-6645-4F98-85CD-71B3EA389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91" b="24173"/>
          <a:stretch>
            <a:fillRect/>
          </a:stretch>
        </p:blipFill>
        <p:spPr>
          <a:xfrm>
            <a:off x="0" y="857250"/>
            <a:ext cx="7184572" cy="3948509"/>
          </a:xfrm>
          <a:custGeom>
            <a:avLst/>
            <a:gdLst>
              <a:gd name="connsiteX0" fmla="*/ 1067284 w 9459686"/>
              <a:gd name="connsiteY0" fmla="*/ 4740916 h 5198870"/>
              <a:gd name="connsiteX1" fmla="*/ 936171 w 9459686"/>
              <a:gd name="connsiteY1" fmla="*/ 4800600 h 5198870"/>
              <a:gd name="connsiteX2" fmla="*/ 925286 w 9459686"/>
              <a:gd name="connsiteY2" fmla="*/ 4855029 h 5198870"/>
              <a:gd name="connsiteX3" fmla="*/ 914400 w 9459686"/>
              <a:gd name="connsiteY3" fmla="*/ 4898571 h 5198870"/>
              <a:gd name="connsiteX4" fmla="*/ 925286 w 9459686"/>
              <a:gd name="connsiteY4" fmla="*/ 4985657 h 5198870"/>
              <a:gd name="connsiteX5" fmla="*/ 914400 w 9459686"/>
              <a:gd name="connsiteY5" fmla="*/ 5029200 h 5198870"/>
              <a:gd name="connsiteX6" fmla="*/ 881743 w 9459686"/>
              <a:gd name="connsiteY6" fmla="*/ 5018314 h 5198870"/>
              <a:gd name="connsiteX7" fmla="*/ 827314 w 9459686"/>
              <a:gd name="connsiteY7" fmla="*/ 4985657 h 5198870"/>
              <a:gd name="connsiteX8" fmla="*/ 794657 w 9459686"/>
              <a:gd name="connsiteY8" fmla="*/ 4963886 h 5198870"/>
              <a:gd name="connsiteX9" fmla="*/ 718457 w 9459686"/>
              <a:gd name="connsiteY9" fmla="*/ 4942114 h 5198870"/>
              <a:gd name="connsiteX10" fmla="*/ 664029 w 9459686"/>
              <a:gd name="connsiteY10" fmla="*/ 4898571 h 5198870"/>
              <a:gd name="connsiteX11" fmla="*/ 653143 w 9459686"/>
              <a:gd name="connsiteY11" fmla="*/ 4865914 h 5198870"/>
              <a:gd name="connsiteX12" fmla="*/ 609600 w 9459686"/>
              <a:gd name="connsiteY12" fmla="*/ 4822371 h 5198870"/>
              <a:gd name="connsiteX13" fmla="*/ 576943 w 9459686"/>
              <a:gd name="connsiteY13" fmla="*/ 4789714 h 5198870"/>
              <a:gd name="connsiteX14" fmla="*/ 337457 w 9459686"/>
              <a:gd name="connsiteY14" fmla="*/ 4800600 h 5198870"/>
              <a:gd name="connsiteX15" fmla="*/ 304800 w 9459686"/>
              <a:gd name="connsiteY15" fmla="*/ 4811486 h 5198870"/>
              <a:gd name="connsiteX16" fmla="*/ 272143 w 9459686"/>
              <a:gd name="connsiteY16" fmla="*/ 4833257 h 5198870"/>
              <a:gd name="connsiteX17" fmla="*/ 261257 w 9459686"/>
              <a:gd name="connsiteY17" fmla="*/ 5040086 h 5198870"/>
              <a:gd name="connsiteX18" fmla="*/ 337457 w 9459686"/>
              <a:gd name="connsiteY18" fmla="*/ 5105400 h 5198870"/>
              <a:gd name="connsiteX19" fmla="*/ 402771 w 9459686"/>
              <a:gd name="connsiteY19" fmla="*/ 5127171 h 5198870"/>
              <a:gd name="connsiteX20" fmla="*/ 1088571 w 9459686"/>
              <a:gd name="connsiteY20" fmla="*/ 5116286 h 5198870"/>
              <a:gd name="connsiteX21" fmla="*/ 1153886 w 9459686"/>
              <a:gd name="connsiteY21" fmla="*/ 5094514 h 5198870"/>
              <a:gd name="connsiteX22" fmla="*/ 1219200 w 9459686"/>
              <a:gd name="connsiteY22" fmla="*/ 5072743 h 5198870"/>
              <a:gd name="connsiteX23" fmla="*/ 1251857 w 9459686"/>
              <a:gd name="connsiteY23" fmla="*/ 5061857 h 5198870"/>
              <a:gd name="connsiteX24" fmla="*/ 1404257 w 9459686"/>
              <a:gd name="connsiteY24" fmla="*/ 5040086 h 5198870"/>
              <a:gd name="connsiteX25" fmla="*/ 1432274 w 9459686"/>
              <a:gd name="connsiteY25" fmla="*/ 5021520 h 5198870"/>
              <a:gd name="connsiteX26" fmla="*/ 1440075 w 9459686"/>
              <a:gd name="connsiteY26" fmla="*/ 5016455 h 5198870"/>
              <a:gd name="connsiteX27" fmla="*/ 1440081 w 9459686"/>
              <a:gd name="connsiteY27" fmla="*/ 5016452 h 5198870"/>
              <a:gd name="connsiteX28" fmla="*/ 1444260 w 9459686"/>
              <a:gd name="connsiteY28" fmla="*/ 5013737 h 5198870"/>
              <a:gd name="connsiteX29" fmla="*/ 1440075 w 9459686"/>
              <a:gd name="connsiteY29" fmla="*/ 5016455 h 5198870"/>
              <a:gd name="connsiteX30" fmla="*/ 1431597 w 9459686"/>
              <a:gd name="connsiteY30" fmla="*/ 5020098 h 5198870"/>
              <a:gd name="connsiteX31" fmla="*/ 1458686 w 9459686"/>
              <a:gd name="connsiteY31" fmla="*/ 4996543 h 5198870"/>
              <a:gd name="connsiteX32" fmla="*/ 1502229 w 9459686"/>
              <a:gd name="connsiteY32" fmla="*/ 4953000 h 5198870"/>
              <a:gd name="connsiteX33" fmla="*/ 1447800 w 9459686"/>
              <a:gd name="connsiteY33" fmla="*/ 4931229 h 5198870"/>
              <a:gd name="connsiteX34" fmla="*/ 1382486 w 9459686"/>
              <a:gd name="connsiteY34" fmla="*/ 4855029 h 5198870"/>
              <a:gd name="connsiteX35" fmla="*/ 1338943 w 9459686"/>
              <a:gd name="connsiteY35" fmla="*/ 4789714 h 5198870"/>
              <a:gd name="connsiteX36" fmla="*/ 1219200 w 9459686"/>
              <a:gd name="connsiteY36" fmla="*/ 4757057 h 5198870"/>
              <a:gd name="connsiteX37" fmla="*/ 1067284 w 9459686"/>
              <a:gd name="connsiteY37" fmla="*/ 4740916 h 5198870"/>
              <a:gd name="connsiteX38" fmla="*/ 1948543 w 9459686"/>
              <a:gd name="connsiteY38" fmla="*/ 4669971 h 5198870"/>
              <a:gd name="connsiteX39" fmla="*/ 1763486 w 9459686"/>
              <a:gd name="connsiteY39" fmla="*/ 4680857 h 5198870"/>
              <a:gd name="connsiteX40" fmla="*/ 1698171 w 9459686"/>
              <a:gd name="connsiteY40" fmla="*/ 4702629 h 5198870"/>
              <a:gd name="connsiteX41" fmla="*/ 1654629 w 9459686"/>
              <a:gd name="connsiteY41" fmla="*/ 4713514 h 5198870"/>
              <a:gd name="connsiteX42" fmla="*/ 1589314 w 9459686"/>
              <a:gd name="connsiteY42" fmla="*/ 4735286 h 5198870"/>
              <a:gd name="connsiteX43" fmla="*/ 1469571 w 9459686"/>
              <a:gd name="connsiteY43" fmla="*/ 4767943 h 5198870"/>
              <a:gd name="connsiteX44" fmla="*/ 1447800 w 9459686"/>
              <a:gd name="connsiteY44" fmla="*/ 4833257 h 5198870"/>
              <a:gd name="connsiteX45" fmla="*/ 1458686 w 9459686"/>
              <a:gd name="connsiteY45" fmla="*/ 4898571 h 5198870"/>
              <a:gd name="connsiteX46" fmla="*/ 1502229 w 9459686"/>
              <a:gd name="connsiteY46" fmla="*/ 4942114 h 5198870"/>
              <a:gd name="connsiteX47" fmla="*/ 1524000 w 9459686"/>
              <a:gd name="connsiteY47" fmla="*/ 4963886 h 5198870"/>
              <a:gd name="connsiteX48" fmla="*/ 1926771 w 9459686"/>
              <a:gd name="connsiteY48" fmla="*/ 5018314 h 5198870"/>
              <a:gd name="connsiteX49" fmla="*/ 2013857 w 9459686"/>
              <a:gd name="connsiteY49" fmla="*/ 5040086 h 5198870"/>
              <a:gd name="connsiteX50" fmla="*/ 2035629 w 9459686"/>
              <a:gd name="connsiteY50" fmla="*/ 5061857 h 5198870"/>
              <a:gd name="connsiteX51" fmla="*/ 2024743 w 9459686"/>
              <a:gd name="connsiteY51" fmla="*/ 4887686 h 5198870"/>
              <a:gd name="connsiteX52" fmla="*/ 2002971 w 9459686"/>
              <a:gd name="connsiteY52" fmla="*/ 4822371 h 5198870"/>
              <a:gd name="connsiteX53" fmla="*/ 1992086 w 9459686"/>
              <a:gd name="connsiteY53" fmla="*/ 4789714 h 5198870"/>
              <a:gd name="connsiteX54" fmla="*/ 1981200 w 9459686"/>
              <a:gd name="connsiteY54" fmla="*/ 4735286 h 5198870"/>
              <a:gd name="connsiteX55" fmla="*/ 1959429 w 9459686"/>
              <a:gd name="connsiteY55" fmla="*/ 4702629 h 5198870"/>
              <a:gd name="connsiteX56" fmla="*/ 1948543 w 9459686"/>
              <a:gd name="connsiteY56" fmla="*/ 4669971 h 5198870"/>
              <a:gd name="connsiteX57" fmla="*/ 0 w 9459686"/>
              <a:gd name="connsiteY57" fmla="*/ 0 h 5198870"/>
              <a:gd name="connsiteX58" fmla="*/ 9459686 w 9459686"/>
              <a:gd name="connsiteY58" fmla="*/ 0 h 5198870"/>
              <a:gd name="connsiteX59" fmla="*/ 9459686 w 9459686"/>
              <a:gd name="connsiteY59" fmla="*/ 5198870 h 5198870"/>
              <a:gd name="connsiteX60" fmla="*/ 4221370 w 9459686"/>
              <a:gd name="connsiteY60" fmla="*/ 5198870 h 5198870"/>
              <a:gd name="connsiteX61" fmla="*/ 4223659 w 9459686"/>
              <a:gd name="connsiteY61" fmla="*/ 5176158 h 5198870"/>
              <a:gd name="connsiteX62" fmla="*/ 3369129 w 9459686"/>
              <a:gd name="connsiteY62" fmla="*/ 4321629 h 5198870"/>
              <a:gd name="connsiteX63" fmla="*/ 2514600 w 9459686"/>
              <a:gd name="connsiteY63" fmla="*/ 5176158 h 5198870"/>
              <a:gd name="connsiteX64" fmla="*/ 2516890 w 9459686"/>
              <a:gd name="connsiteY64" fmla="*/ 5198870 h 5198870"/>
              <a:gd name="connsiteX65" fmla="*/ 0 w 9459686"/>
              <a:gd name="connsiteY65" fmla="*/ 5198870 h 519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9459686" h="5198870">
                <a:moveTo>
                  <a:pt x="1067284" y="4740916"/>
                </a:moveTo>
                <a:cubicBezTo>
                  <a:pt x="1009733" y="4738469"/>
                  <a:pt x="955649" y="4748660"/>
                  <a:pt x="936171" y="4800600"/>
                </a:cubicBezTo>
                <a:cubicBezTo>
                  <a:pt x="929674" y="4817924"/>
                  <a:pt x="929300" y="4836967"/>
                  <a:pt x="925286" y="4855029"/>
                </a:cubicBezTo>
                <a:cubicBezTo>
                  <a:pt x="922041" y="4869633"/>
                  <a:pt x="918029" y="4884057"/>
                  <a:pt x="914400" y="4898571"/>
                </a:cubicBezTo>
                <a:cubicBezTo>
                  <a:pt x="918029" y="4927600"/>
                  <a:pt x="925286" y="4956402"/>
                  <a:pt x="925286" y="4985657"/>
                </a:cubicBezTo>
                <a:cubicBezTo>
                  <a:pt x="925286" y="5000618"/>
                  <a:pt x="926369" y="5020223"/>
                  <a:pt x="914400" y="5029200"/>
                </a:cubicBezTo>
                <a:cubicBezTo>
                  <a:pt x="905220" y="5036085"/>
                  <a:pt x="892629" y="5021943"/>
                  <a:pt x="881743" y="5018314"/>
                </a:cubicBezTo>
                <a:cubicBezTo>
                  <a:pt x="839217" y="4975790"/>
                  <a:pt x="883839" y="5013920"/>
                  <a:pt x="827314" y="4985657"/>
                </a:cubicBezTo>
                <a:cubicBezTo>
                  <a:pt x="815612" y="4979806"/>
                  <a:pt x="806359" y="4969737"/>
                  <a:pt x="794657" y="4963886"/>
                </a:cubicBezTo>
                <a:cubicBezTo>
                  <a:pt x="779039" y="4956077"/>
                  <a:pt x="732410" y="4945602"/>
                  <a:pt x="718457" y="4942114"/>
                </a:cubicBezTo>
                <a:cubicBezTo>
                  <a:pt x="703622" y="4932224"/>
                  <a:pt x="674371" y="4915808"/>
                  <a:pt x="664029" y="4898571"/>
                </a:cubicBezTo>
                <a:cubicBezTo>
                  <a:pt x="658125" y="4888732"/>
                  <a:pt x="659812" y="4875251"/>
                  <a:pt x="653143" y="4865914"/>
                </a:cubicBezTo>
                <a:cubicBezTo>
                  <a:pt x="641212" y="4849211"/>
                  <a:pt x="624114" y="4836885"/>
                  <a:pt x="609600" y="4822371"/>
                </a:cubicBezTo>
                <a:lnTo>
                  <a:pt x="576943" y="4789714"/>
                </a:lnTo>
                <a:cubicBezTo>
                  <a:pt x="497114" y="4793343"/>
                  <a:pt x="417114" y="4794227"/>
                  <a:pt x="337457" y="4800600"/>
                </a:cubicBezTo>
                <a:cubicBezTo>
                  <a:pt x="326019" y="4801515"/>
                  <a:pt x="315063" y="4806354"/>
                  <a:pt x="304800" y="4811486"/>
                </a:cubicBezTo>
                <a:cubicBezTo>
                  <a:pt x="293098" y="4817337"/>
                  <a:pt x="283029" y="4826000"/>
                  <a:pt x="272143" y="4833257"/>
                </a:cubicBezTo>
                <a:cubicBezTo>
                  <a:pt x="244611" y="4915851"/>
                  <a:pt x="229642" y="4932595"/>
                  <a:pt x="261257" y="5040086"/>
                </a:cubicBezTo>
                <a:cubicBezTo>
                  <a:pt x="265314" y="5053879"/>
                  <a:pt x="318785" y="5097101"/>
                  <a:pt x="337457" y="5105400"/>
                </a:cubicBezTo>
                <a:cubicBezTo>
                  <a:pt x="358428" y="5114720"/>
                  <a:pt x="402771" y="5127171"/>
                  <a:pt x="402771" y="5127171"/>
                </a:cubicBezTo>
                <a:cubicBezTo>
                  <a:pt x="631371" y="5123543"/>
                  <a:pt x="860158" y="5126217"/>
                  <a:pt x="1088571" y="5116286"/>
                </a:cubicBezTo>
                <a:cubicBezTo>
                  <a:pt x="1111499" y="5115289"/>
                  <a:pt x="1132114" y="5101771"/>
                  <a:pt x="1153886" y="5094514"/>
                </a:cubicBezTo>
                <a:lnTo>
                  <a:pt x="1219200" y="5072743"/>
                </a:lnTo>
                <a:cubicBezTo>
                  <a:pt x="1230086" y="5069114"/>
                  <a:pt x="1240605" y="5064107"/>
                  <a:pt x="1251857" y="5061857"/>
                </a:cubicBezTo>
                <a:cubicBezTo>
                  <a:pt x="1338506" y="5044527"/>
                  <a:pt x="1287897" y="5053014"/>
                  <a:pt x="1404257" y="5040086"/>
                </a:cubicBezTo>
                <a:cubicBezTo>
                  <a:pt x="1416822" y="5031710"/>
                  <a:pt x="1425884" y="5025716"/>
                  <a:pt x="1432274" y="5021520"/>
                </a:cubicBezTo>
                <a:lnTo>
                  <a:pt x="1440075" y="5016455"/>
                </a:lnTo>
                <a:lnTo>
                  <a:pt x="1440081" y="5016452"/>
                </a:lnTo>
                <a:cubicBezTo>
                  <a:pt x="1444407" y="5013829"/>
                  <a:pt x="1448015" y="5011361"/>
                  <a:pt x="1444260" y="5013737"/>
                </a:cubicBezTo>
                <a:lnTo>
                  <a:pt x="1440075" y="5016455"/>
                </a:lnTo>
                <a:lnTo>
                  <a:pt x="1431597" y="5020098"/>
                </a:lnTo>
                <a:cubicBezTo>
                  <a:pt x="1432483" y="5018343"/>
                  <a:pt x="1439297" y="5012055"/>
                  <a:pt x="1458686" y="4996543"/>
                </a:cubicBezTo>
                <a:cubicBezTo>
                  <a:pt x="1502472" y="4961514"/>
                  <a:pt x="1482777" y="4991903"/>
                  <a:pt x="1502229" y="4953000"/>
                </a:cubicBezTo>
                <a:lnTo>
                  <a:pt x="1447800" y="4931229"/>
                </a:lnTo>
                <a:cubicBezTo>
                  <a:pt x="1426029" y="4905829"/>
                  <a:pt x="1402883" y="4881545"/>
                  <a:pt x="1382486" y="4855029"/>
                </a:cubicBezTo>
                <a:cubicBezTo>
                  <a:pt x="1366532" y="4834289"/>
                  <a:pt x="1363766" y="4797988"/>
                  <a:pt x="1338943" y="4789714"/>
                </a:cubicBezTo>
                <a:cubicBezTo>
                  <a:pt x="1256076" y="4762092"/>
                  <a:pt x="1296132" y="4772444"/>
                  <a:pt x="1219200" y="4757057"/>
                </a:cubicBezTo>
                <a:cubicBezTo>
                  <a:pt x="1185854" y="4758447"/>
                  <a:pt x="1124836" y="4743362"/>
                  <a:pt x="1067284" y="4740916"/>
                </a:cubicBezTo>
                <a:close/>
                <a:moveTo>
                  <a:pt x="1948543" y="4669971"/>
                </a:moveTo>
                <a:cubicBezTo>
                  <a:pt x="1886857" y="4673600"/>
                  <a:pt x="1824759" y="4672865"/>
                  <a:pt x="1763486" y="4680857"/>
                </a:cubicBezTo>
                <a:cubicBezTo>
                  <a:pt x="1740729" y="4683825"/>
                  <a:pt x="1720435" y="4697063"/>
                  <a:pt x="1698171" y="4702629"/>
                </a:cubicBezTo>
                <a:cubicBezTo>
                  <a:pt x="1683657" y="4706257"/>
                  <a:pt x="1668959" y="4709215"/>
                  <a:pt x="1654629" y="4713514"/>
                </a:cubicBezTo>
                <a:cubicBezTo>
                  <a:pt x="1632647" y="4720108"/>
                  <a:pt x="1611578" y="4729720"/>
                  <a:pt x="1589314" y="4735286"/>
                </a:cubicBezTo>
                <a:cubicBezTo>
                  <a:pt x="1491097" y="4759840"/>
                  <a:pt x="1530615" y="4747595"/>
                  <a:pt x="1469571" y="4767943"/>
                </a:cubicBezTo>
                <a:cubicBezTo>
                  <a:pt x="1462314" y="4789714"/>
                  <a:pt x="1444027" y="4810620"/>
                  <a:pt x="1447800" y="4833257"/>
                </a:cubicBezTo>
                <a:cubicBezTo>
                  <a:pt x="1451429" y="4855028"/>
                  <a:pt x="1448815" y="4878830"/>
                  <a:pt x="1458686" y="4898571"/>
                </a:cubicBezTo>
                <a:cubicBezTo>
                  <a:pt x="1467866" y="4916930"/>
                  <a:pt x="1487715" y="4927600"/>
                  <a:pt x="1502229" y="4942114"/>
                </a:cubicBezTo>
                <a:cubicBezTo>
                  <a:pt x="1509486" y="4949371"/>
                  <a:pt x="1515461" y="4958193"/>
                  <a:pt x="1524000" y="4963886"/>
                </a:cubicBezTo>
                <a:cubicBezTo>
                  <a:pt x="1682956" y="5069858"/>
                  <a:pt x="1563162" y="5006585"/>
                  <a:pt x="1926771" y="5018314"/>
                </a:cubicBezTo>
                <a:cubicBezTo>
                  <a:pt x="1934624" y="5019885"/>
                  <a:pt x="1999510" y="5030522"/>
                  <a:pt x="2013857" y="5040086"/>
                </a:cubicBezTo>
                <a:cubicBezTo>
                  <a:pt x="2016876" y="5042099"/>
                  <a:pt x="2032000" y="5058229"/>
                  <a:pt x="2035629" y="5061857"/>
                </a:cubicBezTo>
                <a:cubicBezTo>
                  <a:pt x="2032000" y="5003800"/>
                  <a:pt x="2032603" y="4945323"/>
                  <a:pt x="2024743" y="4887686"/>
                </a:cubicBezTo>
                <a:cubicBezTo>
                  <a:pt x="2021642" y="4864947"/>
                  <a:pt x="2010228" y="4844143"/>
                  <a:pt x="2002971" y="4822371"/>
                </a:cubicBezTo>
                <a:cubicBezTo>
                  <a:pt x="1999342" y="4811485"/>
                  <a:pt x="1994336" y="4800966"/>
                  <a:pt x="1992086" y="4789714"/>
                </a:cubicBezTo>
                <a:cubicBezTo>
                  <a:pt x="1988457" y="4771571"/>
                  <a:pt x="1987697" y="4752610"/>
                  <a:pt x="1981200" y="4735286"/>
                </a:cubicBezTo>
                <a:cubicBezTo>
                  <a:pt x="1976606" y="4723036"/>
                  <a:pt x="1965280" y="4714331"/>
                  <a:pt x="1959429" y="4702629"/>
                </a:cubicBezTo>
                <a:cubicBezTo>
                  <a:pt x="1954297" y="4692366"/>
                  <a:pt x="1952172" y="4680857"/>
                  <a:pt x="1948543" y="4669971"/>
                </a:cubicBezTo>
                <a:close/>
                <a:moveTo>
                  <a:pt x="0" y="0"/>
                </a:moveTo>
                <a:lnTo>
                  <a:pt x="9459686" y="0"/>
                </a:lnTo>
                <a:lnTo>
                  <a:pt x="9459686" y="5198870"/>
                </a:lnTo>
                <a:lnTo>
                  <a:pt x="4221370" y="5198870"/>
                </a:lnTo>
                <a:lnTo>
                  <a:pt x="4223659" y="5176158"/>
                </a:lnTo>
                <a:cubicBezTo>
                  <a:pt x="4223659" y="4704215"/>
                  <a:pt x="3841072" y="4321629"/>
                  <a:pt x="3369129" y="4321629"/>
                </a:cubicBezTo>
                <a:cubicBezTo>
                  <a:pt x="2897186" y="4321629"/>
                  <a:pt x="2514600" y="4704215"/>
                  <a:pt x="2514600" y="5176158"/>
                </a:cubicBezTo>
                <a:lnTo>
                  <a:pt x="2516890" y="5198870"/>
                </a:lnTo>
                <a:lnTo>
                  <a:pt x="0" y="5198870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37065" y="1339851"/>
            <a:ext cx="5733029" cy="2933953"/>
          </a:xfrm>
        </p:spPr>
        <p:txBody>
          <a:bodyPr>
            <a:normAutofit/>
          </a:bodyPr>
          <a:lstStyle/>
          <a:p>
            <a:r>
              <a:rPr lang="cs-CZ" sz="4950"/>
              <a:t>Text v centru dění?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6E1A7C-A9E7-4BB0-AD38-5060AA3E1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15103"/>
            <a:ext cx="9144000" cy="14856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3906" y="4756402"/>
            <a:ext cx="7596188" cy="444248"/>
          </a:xfrm>
        </p:spPr>
        <p:txBody>
          <a:bodyPr>
            <a:normAutofit/>
          </a:bodyPr>
          <a:lstStyle/>
          <a:p>
            <a:r>
              <a:rPr lang="cs-CZ" sz="2100" b="1">
                <a:solidFill>
                  <a:schemeClr val="accent2"/>
                </a:solidFill>
              </a:rPr>
              <a:t>Úryvek, text a jeho analýza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117F0C1-BCBB-40C7-99D6-F703E7A4B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5" y="0"/>
            <a:ext cx="9144405" cy="6859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1A5D8BC-B41A-4E96-91C4-D60F51622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5" y="0"/>
            <a:ext cx="9144405" cy="6859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0D321D5F-FA18-4271-9EAA-0BEA1411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7"/>
          <a:stretch/>
        </p:blipFill>
        <p:spPr>
          <a:xfrm>
            <a:off x="1" y="227"/>
            <a:ext cx="9144000" cy="6857773"/>
          </a:xfrm>
          <a:prstGeom prst="rect">
            <a:avLst/>
          </a:prstGeom>
        </p:spPr>
      </p:pic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38843" y="1255709"/>
            <a:ext cx="2408638" cy="3969434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Próza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E8A6F99E-7F59-448C-8299-1B4B0E1F4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7170" y="940323"/>
            <a:ext cx="4977353" cy="49773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sx="102000" sy="102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1" name="Zástupný symbol pro obsah 2">
            <a:extLst>
              <a:ext uri="{FF2B5EF4-FFF2-40B4-BE49-F238E27FC236}">
                <a16:creationId xmlns:a16="http://schemas.microsoft.com/office/drawing/2014/main" id="{74EDC405-7DF0-4F4E-AA6B-0FECA83AD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02336"/>
              </p:ext>
            </p:extLst>
          </p:nvPr>
        </p:nvGraphicFramePr>
        <p:xfrm>
          <a:off x="4212772" y="1452616"/>
          <a:ext cx="4306151" cy="387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088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14350" y="1719807"/>
            <a:ext cx="2744542" cy="3418387"/>
          </a:xfrm>
        </p:spPr>
        <p:txBody>
          <a:bodyPr>
            <a:normAutofit/>
          </a:bodyPr>
          <a:lstStyle/>
          <a:p>
            <a:pPr algn="r"/>
            <a:r>
              <a:rPr lang="cs-CZ" altLang="cs-CZ" b="1"/>
              <a:t>Drama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00192" y="2108835"/>
            <a:ext cx="0" cy="26403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741494" y="1719807"/>
            <a:ext cx="4888157" cy="3418387"/>
          </a:xfrm>
        </p:spPr>
        <p:txBody>
          <a:bodyPr>
            <a:normAutofit/>
          </a:bodyPr>
          <a:lstStyle/>
          <a:p>
            <a:r>
              <a:rPr lang="cs-CZ" altLang="cs-CZ"/>
              <a:t>členění dramatu (expozice, kolize, krize, peripetie, katastrofa) </a:t>
            </a:r>
          </a:p>
          <a:p>
            <a:pPr marL="0" indent="0">
              <a:buNone/>
            </a:pPr>
            <a:endParaRPr lang="cs-CZ" altLang="cs-CZ"/>
          </a:p>
          <a:p>
            <a:r>
              <a:rPr lang="cs-CZ" altLang="cs-CZ"/>
              <a:t>postavy a jejich promluvy (dialog, monolog apod.)</a:t>
            </a:r>
          </a:p>
          <a:p>
            <a:endParaRPr lang="cs-CZ" altLang="cs-CZ"/>
          </a:p>
          <a:p>
            <a:r>
              <a:rPr lang="cs-CZ" altLang="cs-CZ"/>
              <a:t>dějství </a:t>
            </a:r>
          </a:p>
          <a:p>
            <a:pPr marL="0" indent="0">
              <a:buNone/>
            </a:pPr>
            <a:endParaRPr lang="cs-CZ" altLang="cs-CZ"/>
          </a:p>
          <a:p>
            <a:r>
              <a:rPr lang="cs-CZ" altLang="cs-CZ"/>
              <a:t>čas a prostor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298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72">
            <a:extLst>
              <a:ext uri="{FF2B5EF4-FFF2-40B4-BE49-F238E27FC236}">
                <a16:creationId xmlns:a16="http://schemas.microsoft.com/office/drawing/2014/main" id="{4117F0C1-BCBB-40C7-99D6-F703E7A4B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5" y="0"/>
            <a:ext cx="9144405" cy="6859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372" name="Rectangle 74">
            <a:extLst>
              <a:ext uri="{FF2B5EF4-FFF2-40B4-BE49-F238E27FC236}">
                <a16:creationId xmlns:a16="http://schemas.microsoft.com/office/drawing/2014/main" id="{D1A5D8BC-B41A-4E96-91C4-D60F51622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5" y="0"/>
            <a:ext cx="9144405" cy="6859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373" name="Picture 76">
            <a:extLst>
              <a:ext uri="{FF2B5EF4-FFF2-40B4-BE49-F238E27FC236}">
                <a16:creationId xmlns:a16="http://schemas.microsoft.com/office/drawing/2014/main" id="{0D321D5F-FA18-4271-9EAA-0BEA1411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7"/>
          <a:stretch/>
        </p:blipFill>
        <p:spPr>
          <a:xfrm>
            <a:off x="1" y="227"/>
            <a:ext cx="9144000" cy="6857773"/>
          </a:xfrm>
          <a:prstGeom prst="rect">
            <a:avLst/>
          </a:prstGeom>
        </p:spPr>
      </p:pic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38843" y="1255709"/>
            <a:ext cx="2408638" cy="396943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>
                <a:solidFill>
                  <a:srgbClr val="FFFFFF"/>
                </a:solidFill>
              </a:rPr>
              <a:t>Charakteristika uměleckého textu (obecně)</a:t>
            </a:r>
          </a:p>
        </p:txBody>
      </p:sp>
      <p:sp>
        <p:nvSpPr>
          <p:cNvPr id="15374" name="Oval 78">
            <a:extLst>
              <a:ext uri="{FF2B5EF4-FFF2-40B4-BE49-F238E27FC236}">
                <a16:creationId xmlns:a16="http://schemas.microsoft.com/office/drawing/2014/main" id="{E8A6F99E-7F59-448C-8299-1B4B0E1F4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7170" y="940323"/>
            <a:ext cx="4977353" cy="49773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sx="102000" sy="102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75" name="Zástupný symbol pro obsah 2">
            <a:extLst>
              <a:ext uri="{FF2B5EF4-FFF2-40B4-BE49-F238E27FC236}">
                <a16:creationId xmlns:a16="http://schemas.microsoft.com/office/drawing/2014/main" id="{9AE84E21-8179-4A38-B2B4-3D52C37CE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506379"/>
              </p:ext>
            </p:extLst>
          </p:nvPr>
        </p:nvGraphicFramePr>
        <p:xfrm>
          <a:off x="4212772" y="1452616"/>
          <a:ext cx="4306151" cy="387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954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514350" y="1719807"/>
            <a:ext cx="2744542" cy="3418387"/>
          </a:xfrm>
        </p:spPr>
        <p:txBody>
          <a:bodyPr>
            <a:normAutofit/>
          </a:bodyPr>
          <a:lstStyle/>
          <a:p>
            <a:pPr algn="r"/>
            <a:r>
              <a:rPr lang="cs-CZ" altLang="cs-CZ" b="1"/>
              <a:t>Tematická rovina textu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00192" y="2108835"/>
            <a:ext cx="0" cy="26403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1494" y="1719807"/>
            <a:ext cx="4888157" cy="3418387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  <a:p>
            <a:pPr>
              <a:defRPr/>
            </a:pPr>
            <a:r>
              <a:rPr lang="cs-CZ"/>
              <a:t>téma</a:t>
            </a:r>
          </a:p>
          <a:p>
            <a:pPr marL="0" indent="0">
              <a:buFont typeface="Arial" charset="0"/>
              <a:buNone/>
              <a:defRPr/>
            </a:pPr>
            <a:endParaRPr lang="cs-CZ"/>
          </a:p>
          <a:p>
            <a:pPr>
              <a:defRPr/>
            </a:pPr>
            <a:r>
              <a:rPr lang="cs-CZ"/>
              <a:t>motiv, leitmotiv</a:t>
            </a:r>
          </a:p>
          <a:p>
            <a:pPr>
              <a:defRPr/>
            </a:pPr>
            <a:endParaRPr lang="cs-CZ"/>
          </a:p>
          <a:p>
            <a:pPr>
              <a:defRPr/>
            </a:pPr>
            <a:r>
              <a:rPr lang="cs-CZ"/>
              <a:t>námět </a:t>
            </a:r>
          </a:p>
        </p:txBody>
      </p:sp>
    </p:spTree>
    <p:extLst>
      <p:ext uri="{BB962C8B-B14F-4D97-AF65-F5344CB8AC3E}">
        <p14:creationId xmlns:p14="http://schemas.microsoft.com/office/powerpoint/2010/main" val="368004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Kompozice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sz="2000" dirty="0"/>
              <a:t>sevřenost x volnost kompozice</a:t>
            </a:r>
          </a:p>
          <a:p>
            <a:endParaRPr lang="cs-CZ" altLang="cs-CZ" sz="2000" dirty="0"/>
          </a:p>
          <a:p>
            <a:r>
              <a:rPr lang="cs-CZ" altLang="cs-CZ" sz="2000" dirty="0"/>
              <a:t>kompoziční postupy: epika x lyrika</a:t>
            </a:r>
          </a:p>
          <a:p>
            <a:endParaRPr lang="cs-CZ" altLang="cs-CZ" sz="2000" dirty="0"/>
          </a:p>
          <a:p>
            <a:r>
              <a:rPr lang="cs-CZ" altLang="cs-CZ" sz="2000" dirty="0"/>
              <a:t>problematika kategorie času a časové následnosti </a:t>
            </a:r>
          </a:p>
          <a:p>
            <a:pPr marL="0" indent="0">
              <a:buNone/>
            </a:pPr>
            <a:r>
              <a:rPr lang="cs-CZ" altLang="cs-CZ" sz="2000" dirty="0"/>
              <a:t>(příběh a vyprávění)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1247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Jazyk </a:t>
            </a:r>
            <a:endParaRPr lang="cs-CZ" alt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rmAutofit fontScale="92500" lnSpcReduction="20000"/>
          </a:bodyPr>
          <a:lstStyle/>
          <a:p>
            <a:endParaRPr lang="cs-CZ" altLang="cs-CZ" sz="2200" dirty="0">
              <a:solidFill>
                <a:srgbClr val="000000"/>
              </a:solidFill>
            </a:endParaRPr>
          </a:p>
          <a:p>
            <a:r>
              <a:rPr lang="cs-CZ" altLang="cs-CZ" sz="2200" dirty="0">
                <a:solidFill>
                  <a:srgbClr val="000000"/>
                </a:solidFill>
              </a:rPr>
              <a:t>tropy x figury</a:t>
            </a:r>
          </a:p>
          <a:p>
            <a:pPr marL="0" indent="0">
              <a:buNone/>
            </a:pPr>
            <a:endParaRPr lang="cs-CZ" altLang="cs-CZ" sz="2200" dirty="0">
              <a:solidFill>
                <a:srgbClr val="000000"/>
              </a:solidFill>
            </a:endParaRPr>
          </a:p>
          <a:p>
            <a:r>
              <a:rPr lang="cs-CZ" altLang="cs-CZ" sz="2200" dirty="0">
                <a:solidFill>
                  <a:srgbClr val="000000"/>
                </a:solidFill>
              </a:rPr>
              <a:t>spisovnost, nespisovnost (obecná čeština, nářečí, prolínání různých vrstev)</a:t>
            </a:r>
          </a:p>
          <a:p>
            <a:endParaRPr lang="cs-CZ" altLang="cs-CZ" sz="2200" dirty="0">
              <a:solidFill>
                <a:srgbClr val="000000"/>
              </a:solidFill>
            </a:endParaRPr>
          </a:p>
          <a:p>
            <a:r>
              <a:rPr lang="cs-CZ" altLang="cs-CZ" sz="2200" dirty="0">
                <a:solidFill>
                  <a:srgbClr val="000000"/>
                </a:solidFill>
              </a:rPr>
              <a:t>dobové zabarvení</a:t>
            </a:r>
          </a:p>
          <a:p>
            <a:pPr marL="0" indent="0">
              <a:buNone/>
            </a:pPr>
            <a:endParaRPr lang="cs-CZ" altLang="cs-CZ" sz="2200" dirty="0">
              <a:solidFill>
                <a:srgbClr val="000000"/>
              </a:solidFill>
            </a:endParaRPr>
          </a:p>
          <a:p>
            <a:r>
              <a:rPr lang="cs-CZ" altLang="cs-CZ" sz="2200" dirty="0">
                <a:solidFill>
                  <a:srgbClr val="000000"/>
                </a:solidFill>
              </a:rPr>
              <a:t>jazykové experimenty</a:t>
            </a:r>
          </a:p>
          <a:p>
            <a:pPr marL="0" indent="0">
              <a:buNone/>
            </a:pPr>
            <a:endParaRPr lang="cs-CZ" altLang="cs-CZ" sz="2200" dirty="0">
              <a:solidFill>
                <a:srgbClr val="000000"/>
              </a:solidFill>
            </a:endParaRPr>
          </a:p>
          <a:p>
            <a:r>
              <a:rPr lang="cs-CZ" altLang="cs-CZ" sz="2200" dirty="0">
                <a:solidFill>
                  <a:srgbClr val="000000"/>
                </a:solidFill>
              </a:rPr>
              <a:t>zvuková stránka textu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101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117F0C1-BCBB-40C7-99D6-F703E7A4B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5" y="0"/>
            <a:ext cx="9144405" cy="6859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A5D8BC-B41A-4E96-91C4-D60F51622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5" y="0"/>
            <a:ext cx="9144405" cy="6859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D321D5F-FA18-4271-9EAA-0BEA1411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7"/>
          <a:stretch/>
        </p:blipFill>
        <p:spPr>
          <a:xfrm>
            <a:off x="1" y="227"/>
            <a:ext cx="9144000" cy="6857773"/>
          </a:xfrm>
          <a:prstGeom prst="rect">
            <a:avLst/>
          </a:prstGeom>
        </p:spPr>
      </p:pic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38843" y="1255709"/>
            <a:ext cx="2408638" cy="3969434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Kontexty 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8A6F99E-7F59-448C-8299-1B4B0E1F4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7170" y="940323"/>
            <a:ext cx="4977353" cy="49773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sx="102000" sy="102000" algn="ctr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581" name="Zástupný symbol pro obsah 2">
            <a:extLst>
              <a:ext uri="{FF2B5EF4-FFF2-40B4-BE49-F238E27FC236}">
                <a16:creationId xmlns:a16="http://schemas.microsoft.com/office/drawing/2014/main" id="{C7D0574F-A8D4-4656-95D2-EDA7439B4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154753"/>
              </p:ext>
            </p:extLst>
          </p:nvPr>
        </p:nvGraphicFramePr>
        <p:xfrm>
          <a:off x="4212770" y="1265663"/>
          <a:ext cx="4306151" cy="4977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4915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1DD536F-3F4A-4B15-A2D3-B9FB07F12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71799" y="2367643"/>
            <a:ext cx="5398295" cy="2751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br>
              <a:rPr lang="en-US" sz="2900"/>
            </a:br>
            <a:br>
              <a:rPr lang="en-US" sz="2900"/>
            </a:br>
            <a:br>
              <a:rPr lang="en-US" sz="2900"/>
            </a:br>
            <a:br>
              <a:rPr lang="en-US" sz="2900"/>
            </a:br>
            <a:br>
              <a:rPr lang="en-US" sz="2900"/>
            </a:br>
            <a:r>
              <a:rPr lang="en-US" sz="2900"/>
              <a:t>Děkuji Vám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3094482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0" y="643466"/>
            <a:ext cx="1943100" cy="499533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Výběr textu pro účely výuky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52BA086-7C59-4FC4-AC77-D8994D39CC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552226"/>
              </p:ext>
            </p:extLst>
          </p:nvPr>
        </p:nvGraphicFramePr>
        <p:xfrm>
          <a:off x="3606450" y="901700"/>
          <a:ext cx="4908900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6792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5F65CD9-825D-44BD-8681-D42D260D4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2F64C47-BE0B-4DA4-A62F-C6922DD20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2"/>
            <a:ext cx="3094482" cy="6858002"/>
          </a:xfrm>
          <a:custGeom>
            <a:avLst/>
            <a:gdLst>
              <a:gd name="connsiteX0" fmla="*/ 4125976 w 4125976"/>
              <a:gd name="connsiteY0" fmla="*/ 0 h 6858002"/>
              <a:gd name="connsiteX1" fmla="*/ 1300393 w 4125976"/>
              <a:gd name="connsiteY1" fmla="*/ 0 h 6858002"/>
              <a:gd name="connsiteX2" fmla="*/ 1300393 w 4125976"/>
              <a:gd name="connsiteY2" fmla="*/ 2 h 6858002"/>
              <a:gd name="connsiteX3" fmla="*/ 1155520 w 4125976"/>
              <a:gd name="connsiteY3" fmla="*/ 2 h 6858002"/>
              <a:gd name="connsiteX4" fmla="*/ 1074856 w 4125976"/>
              <a:gd name="connsiteY4" fmla="*/ 88573 h 6858002"/>
              <a:gd name="connsiteX5" fmla="*/ 0 w 4125976"/>
              <a:gd name="connsiteY5" fmla="*/ 3396600 h 6858002"/>
              <a:gd name="connsiteX6" fmla="*/ 1222540 w 4125976"/>
              <a:gd name="connsiteY6" fmla="*/ 6858002 h 6858002"/>
              <a:gd name="connsiteX7" fmla="*/ 4125598 w 4125976"/>
              <a:gd name="connsiteY7" fmla="*/ 6858002 h 6858002"/>
              <a:gd name="connsiteX8" fmla="*/ 4125976 w 4125976"/>
              <a:gd name="connsiteY8" fmla="*/ 685760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976" h="6858002">
                <a:moveTo>
                  <a:pt x="4125976" y="0"/>
                </a:moveTo>
                <a:lnTo>
                  <a:pt x="1300393" y="0"/>
                </a:lnTo>
                <a:lnTo>
                  <a:pt x="1300393" y="2"/>
                </a:lnTo>
                <a:lnTo>
                  <a:pt x="1155520" y="2"/>
                </a:lnTo>
                <a:lnTo>
                  <a:pt x="1074856" y="88573"/>
                </a:lnTo>
                <a:cubicBezTo>
                  <a:pt x="422987" y="841260"/>
                  <a:pt x="0" y="2042663"/>
                  <a:pt x="0" y="3396600"/>
                </a:cubicBezTo>
                <a:cubicBezTo>
                  <a:pt x="0" y="4846647"/>
                  <a:pt x="488259" y="6121285"/>
                  <a:pt x="1222540" y="6858002"/>
                </a:cubicBezTo>
                <a:cubicBezTo>
                  <a:pt x="4125598" y="6858002"/>
                  <a:pt x="4125598" y="6858002"/>
                  <a:pt x="4125598" y="6858002"/>
                </a:cubicBezTo>
                <a:lnTo>
                  <a:pt x="4125976" y="68576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514350" y="643466"/>
            <a:ext cx="1943100" cy="4995333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Výběr úryvku textu</a:t>
            </a:r>
          </a:p>
        </p:txBody>
      </p:sp>
      <p:graphicFrame>
        <p:nvGraphicFramePr>
          <p:cNvPr id="12295" name="Zástupný symbol pro obsah 2">
            <a:extLst>
              <a:ext uri="{FF2B5EF4-FFF2-40B4-BE49-F238E27FC236}">
                <a16:creationId xmlns:a16="http://schemas.microsoft.com/office/drawing/2014/main" id="{CB780BB9-9D23-4F73-A173-92F8807F5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189060"/>
              </p:ext>
            </p:extLst>
          </p:nvPr>
        </p:nvGraphicFramePr>
        <p:xfrm>
          <a:off x="3606450" y="901700"/>
          <a:ext cx="4908900" cy="482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3479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1257300"/>
            <a:ext cx="8115300" cy="88281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Možnosti práce s textem</a:t>
            </a:r>
            <a:br>
              <a:rPr lang="cs-CZ" dirty="0"/>
            </a:br>
            <a:r>
              <a:rPr lang="cs-CZ" dirty="0"/>
              <a:t>Způsoby čtení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84222" y="2244808"/>
            <a:ext cx="37555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1" y="2540169"/>
            <a:ext cx="8115300" cy="2660481"/>
          </a:xfrm>
        </p:spPr>
        <p:txBody>
          <a:bodyPr anchor="t">
            <a:normAutofit/>
          </a:bodyPr>
          <a:lstStyle/>
          <a:p>
            <a:r>
              <a:rPr lang="cs-CZ" sz="2400" dirty="0"/>
              <a:t>1. </a:t>
            </a:r>
            <a:r>
              <a:rPr lang="cs-CZ" sz="2400" b="1" dirty="0"/>
              <a:t>čtení pro hledání a  uchopení celkového smyslu úryvku</a:t>
            </a:r>
          </a:p>
          <a:p>
            <a:pPr marL="0" indent="0">
              <a:buNone/>
            </a:pPr>
            <a:endParaRPr lang="cs-CZ" sz="1500" b="1" dirty="0"/>
          </a:p>
          <a:p>
            <a:r>
              <a:rPr lang="cs-CZ" dirty="0"/>
              <a:t>obecněji formulované otázky zaměřené i na vztah čtenáře a textu (čtenáře a společnosti)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text jako model určitých situací</a:t>
            </a:r>
          </a:p>
          <a:p>
            <a:pPr marL="0" indent="0">
              <a:buNone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23654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práce s textem</a:t>
            </a:r>
            <a:br>
              <a:rPr lang="cs-CZ" dirty="0"/>
            </a:br>
            <a:r>
              <a:rPr lang="cs-CZ" dirty="0"/>
              <a:t>Způsoby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 2. </a:t>
            </a:r>
            <a:r>
              <a:rPr lang="cs-CZ" sz="2400" b="1" dirty="0"/>
              <a:t>čtení pro detailní práci s textem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000" dirty="0"/>
              <a:t>otázky formulované na základě analýzy textu, popis jednotlivých textových rovin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např. zaměření na naratologické kategorie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např. zaměření na básnické prostředky</a:t>
            </a:r>
          </a:p>
        </p:txBody>
      </p:sp>
    </p:spTree>
    <p:extLst>
      <p:ext uri="{BB962C8B-B14F-4D97-AF65-F5344CB8AC3E}">
        <p14:creationId xmlns:p14="http://schemas.microsoft.com/office/powerpoint/2010/main" val="246722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Diskuse nad texty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A/ práce s úryvkem / zaměření na detail, jednotlivé textové charakteristiky (viz dále)</a:t>
            </a:r>
          </a:p>
          <a:p>
            <a:endParaRPr lang="cs-CZ" sz="2800" dirty="0"/>
          </a:p>
          <a:p>
            <a:r>
              <a:rPr lang="cs-CZ" sz="2800" dirty="0"/>
              <a:t>B/ práce s přečteným celým dílem</a:t>
            </a:r>
          </a:p>
          <a:p>
            <a:pPr marL="0" indent="0">
              <a:buNone/>
            </a:pPr>
            <a:r>
              <a:rPr lang="cs-CZ" sz="2800" dirty="0"/>
              <a:t>(čtenářský zážitek, katarze, konfrontace světa čtenáře a světa vytvořeného v lit. díle) </a:t>
            </a:r>
          </a:p>
        </p:txBody>
      </p:sp>
    </p:spTree>
    <p:extLst>
      <p:ext uri="{BB962C8B-B14F-4D97-AF65-F5344CB8AC3E}">
        <p14:creationId xmlns:p14="http://schemas.microsoft.com/office/powerpoint/2010/main" val="313556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88" name="Rectangle 70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14350" y="1719807"/>
            <a:ext cx="2744542" cy="3418387"/>
          </a:xfrm>
        </p:spPr>
        <p:txBody>
          <a:bodyPr>
            <a:normAutofit/>
          </a:bodyPr>
          <a:lstStyle/>
          <a:p>
            <a:pPr algn="r"/>
            <a:r>
              <a:rPr lang="cs-CZ" altLang="cs-CZ"/>
              <a:t>Možnosti popisu</a:t>
            </a:r>
            <a:br>
              <a:rPr lang="cs-CZ" altLang="cs-CZ"/>
            </a:br>
            <a:r>
              <a:rPr lang="cs-CZ" altLang="cs-CZ" b="1"/>
              <a:t>Subjekty a text</a:t>
            </a:r>
          </a:p>
        </p:txBody>
      </p:sp>
      <p:cxnSp>
        <p:nvCxnSpPr>
          <p:cNvPr id="16389" name="Straight Connector 72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00192" y="2108835"/>
            <a:ext cx="0" cy="26403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1494" y="1719807"/>
            <a:ext cx="4888157" cy="341838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/>
              <a:t>VNĚ TEXTU:</a:t>
            </a:r>
          </a:p>
          <a:p>
            <a:pPr marL="0" indent="0">
              <a:buFont typeface="Arial" charset="0"/>
              <a:buNone/>
              <a:defRPr/>
            </a:pPr>
            <a:r>
              <a:rPr lang="cs-CZ"/>
              <a:t>autor – text – čtenář </a:t>
            </a:r>
          </a:p>
          <a:p>
            <a:pPr marL="0" indent="0">
              <a:buFont typeface="Arial" charset="0"/>
              <a:buNone/>
              <a:defRPr/>
            </a:pPr>
            <a:endParaRPr lang="cs-CZ"/>
          </a:p>
          <a:p>
            <a:pPr marL="0" indent="0">
              <a:buFont typeface="Arial" charset="0"/>
              <a:buNone/>
              <a:defRPr/>
            </a:pPr>
            <a:r>
              <a:rPr lang="cs-CZ"/>
              <a:t>UVNITŘ TEXTU: </a:t>
            </a:r>
          </a:p>
          <a:p>
            <a:pPr>
              <a:defRPr/>
            </a:pPr>
            <a:r>
              <a:rPr lang="cs-CZ"/>
              <a:t>lyrický subjekt jako střed fikčního světa poezie a ostatní elementy, které jej utvářejí</a:t>
            </a:r>
          </a:p>
          <a:p>
            <a:pPr marL="0" indent="0">
              <a:buNone/>
              <a:defRPr/>
            </a:pPr>
            <a:endParaRPr lang="cs-CZ"/>
          </a:p>
          <a:p>
            <a:pPr>
              <a:defRPr/>
            </a:pPr>
            <a:r>
              <a:rPr lang="cs-CZ"/>
              <a:t>vypravěčský subjekt a čas, prostor a postava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48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Literární druhy a žánry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36004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problém jednotné terminologie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lyrika – epika – drama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literární žánry: posuny v čase, problém čistého žánru – řada neustálených žánrů 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51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Poezie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charakteristika lyrického subjektu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„příběh poezie“, „ustavující obraz textu“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výstavba textu: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	- specifické prostředky básnického jazyka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	(figury, tropy)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	- verš, sloka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/>
              <a:t>	- rým a jeho funkce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195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1561</TotalTime>
  <Words>494</Words>
  <Application>Microsoft Office PowerPoint</Application>
  <PresentationFormat>Předvádění na obrazovce (4:3)</PresentationFormat>
  <Paragraphs>108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Nebe</vt:lpstr>
      <vt:lpstr>Text v centru dění?</vt:lpstr>
      <vt:lpstr>Výběr textu pro účely výuky</vt:lpstr>
      <vt:lpstr>Výběr úryvku textu</vt:lpstr>
      <vt:lpstr>Možnosti práce s textem Způsoby čtení</vt:lpstr>
      <vt:lpstr>Možnosti práce s textem Způsoby čtení</vt:lpstr>
      <vt:lpstr>Diskuse nad texty </vt:lpstr>
      <vt:lpstr>Možnosti popisu Subjekty a text</vt:lpstr>
      <vt:lpstr>Literární druhy a žánry</vt:lpstr>
      <vt:lpstr>Poezie</vt:lpstr>
      <vt:lpstr>Próza</vt:lpstr>
      <vt:lpstr>Drama</vt:lpstr>
      <vt:lpstr>Charakteristika uměleckého textu (obecně)</vt:lpstr>
      <vt:lpstr>Tematická rovina textu</vt:lpstr>
      <vt:lpstr>Kompozice </vt:lpstr>
      <vt:lpstr>Jazyk </vt:lpstr>
      <vt:lpstr>Kontexty </vt:lpstr>
      <vt:lpstr>     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v centru dění</dc:title>
  <dc:creator>Andrea</dc:creator>
  <cp:lastModifiedBy>Králíková, Andrea</cp:lastModifiedBy>
  <cp:revision>20</cp:revision>
  <dcterms:created xsi:type="dcterms:W3CDTF">2017-03-19T19:22:13Z</dcterms:created>
  <dcterms:modified xsi:type="dcterms:W3CDTF">2021-11-08T11:20:23Z</dcterms:modified>
</cp:coreProperties>
</file>