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52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428-A002-4217-8DD3-ACE6B6A6AFA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D8C4-3A25-4C50-B924-79763EBF4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88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428-A002-4217-8DD3-ACE6B6A6AFA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D8C4-3A25-4C50-B924-79763EBF4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24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428-A002-4217-8DD3-ACE6B6A6AFA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D8C4-3A25-4C50-B924-79763EBF4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97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428-A002-4217-8DD3-ACE6B6A6AFA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D8C4-3A25-4C50-B924-79763EBF4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16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428-A002-4217-8DD3-ACE6B6A6AFA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D8C4-3A25-4C50-B924-79763EBF4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63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428-A002-4217-8DD3-ACE6B6A6AFA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D8C4-3A25-4C50-B924-79763EBF4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1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428-A002-4217-8DD3-ACE6B6A6AFA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D8C4-3A25-4C50-B924-79763EBF4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20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428-A002-4217-8DD3-ACE6B6A6AFA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D8C4-3A25-4C50-B924-79763EBF4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8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428-A002-4217-8DD3-ACE6B6A6AFA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D8C4-3A25-4C50-B924-79763EBF4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99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428-A002-4217-8DD3-ACE6B6A6AFA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D8C4-3A25-4C50-B924-79763EBF4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26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8428-A002-4217-8DD3-ACE6B6A6AFA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D8C4-3A25-4C50-B924-79763EBF4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47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38428-A002-4217-8DD3-ACE6B6A6AFA9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6D8C4-3A25-4C50-B924-79763EBF4C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67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Nemoc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75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Méně dramatické a idiomy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دارم کچل می شوم</a:t>
            </a:r>
            <a:endParaRPr lang="cs-CZ" dirty="0" smtClean="0"/>
          </a:p>
          <a:p>
            <a:r>
              <a:rPr lang="fa-IR" dirty="0" smtClean="0"/>
              <a:t>برای شما بهتر است که سیگار را ترک کنید.</a:t>
            </a:r>
            <a:endParaRPr lang="cs-CZ" dirty="0" smtClean="0"/>
          </a:p>
          <a:p>
            <a:r>
              <a:rPr lang="fa-IR" dirty="0" smtClean="0"/>
              <a:t>بهتر است کمی وزن کم کنید.</a:t>
            </a:r>
            <a:endParaRPr lang="cs-CZ" dirty="0" smtClean="0"/>
          </a:p>
          <a:p>
            <a:r>
              <a:rPr lang="fa-IR" dirty="0" smtClean="0"/>
              <a:t>شما باید رژیم بگیرید.</a:t>
            </a:r>
            <a:endParaRPr lang="cs-CZ" dirty="0" smtClean="0"/>
          </a:p>
          <a:p>
            <a:r>
              <a:rPr lang="fa-IR" dirty="0" smtClean="0"/>
              <a:t>گوش من کمی سنگین است</a:t>
            </a:r>
            <a:r>
              <a:rPr lang="fa-IR" dirty="0" smtClean="0"/>
              <a:t>.</a:t>
            </a:r>
            <a:r>
              <a:rPr lang="cs-CZ" dirty="0" smtClean="0"/>
              <a:t>     </a:t>
            </a:r>
            <a:r>
              <a:rPr lang="cs-CZ" dirty="0" smtClean="0">
                <a:solidFill>
                  <a:srgbClr val="FF0000"/>
                </a:solidFill>
              </a:rPr>
              <a:t>-----) </a:t>
            </a:r>
            <a:r>
              <a:rPr lang="fa-IR" dirty="0">
                <a:solidFill>
                  <a:srgbClr val="FF0000"/>
                </a:solidFill>
              </a:rPr>
              <a:t>کر, </a:t>
            </a:r>
            <a:r>
              <a:rPr lang="fa-IR" dirty="0" smtClean="0">
                <a:solidFill>
                  <a:srgbClr val="FF0000"/>
                </a:solidFill>
              </a:rPr>
              <a:t>پوک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fa-IR" dirty="0">
                <a:solidFill>
                  <a:srgbClr val="FF0000"/>
                </a:solidFill>
              </a:rPr>
              <a:t>کور, نابینا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fa-IR" dirty="0" smtClean="0"/>
              <a:t>یک پا لب گور بودن</a:t>
            </a:r>
            <a:r>
              <a:rPr lang="cs-CZ" dirty="0" smtClean="0"/>
              <a:t> </a:t>
            </a:r>
          </a:p>
          <a:p>
            <a:r>
              <a:rPr lang="fa-IR" dirty="0" smtClean="0"/>
              <a:t>بدترین مراحل بیماری را پشت سر گذاشتن رو به بهبودی رفتن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4096" y="365126"/>
            <a:ext cx="10239703" cy="402130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1848" y="977462"/>
            <a:ext cx="10491952" cy="519950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Nemoc - </a:t>
            </a:r>
            <a:r>
              <a:rPr lang="fa-IR" dirty="0" smtClean="0"/>
              <a:t>بیماری, مرض, ناخوشی, کسالت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Nemocný - </a:t>
            </a:r>
            <a:r>
              <a:rPr lang="fa-IR" dirty="0" smtClean="0"/>
              <a:t>بیمار, مریض, ناخوش, </a:t>
            </a:r>
            <a:r>
              <a:rPr lang="fa-IR" dirty="0" smtClean="0"/>
              <a:t>ناتندرست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Onemocnět - </a:t>
            </a:r>
            <a:r>
              <a:rPr lang="fa-IR" dirty="0" smtClean="0"/>
              <a:t>بیمار </a:t>
            </a:r>
            <a:r>
              <a:rPr lang="fa-IR" dirty="0"/>
              <a:t>شدن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Být h</a:t>
            </a:r>
            <a:r>
              <a:rPr lang="cs-CZ" dirty="0" smtClean="0"/>
              <a:t>ospitalizován –</a:t>
            </a:r>
            <a:r>
              <a:rPr lang="fa-IR" dirty="0" smtClean="0"/>
              <a:t> شدن</a:t>
            </a:r>
            <a:r>
              <a:rPr lang="cs-CZ" dirty="0" smtClean="0"/>
              <a:t> </a:t>
            </a:r>
            <a:r>
              <a:rPr lang="fa-IR" dirty="0"/>
              <a:t>بستری</a:t>
            </a:r>
            <a:endParaRPr lang="cs-CZ" dirty="0" smtClean="0"/>
          </a:p>
          <a:p>
            <a:pPr marL="0" indent="0">
              <a:buNone/>
            </a:pPr>
            <a:r>
              <a:rPr lang="fa-IR" dirty="0" smtClean="0"/>
              <a:t>شما باید بلافاصله بستری شوید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Přenášet (nemoc), nakazit někoho</a:t>
            </a: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منتقل کردن </a:t>
            </a:r>
            <a:r>
              <a:rPr lang="fa-IR" dirty="0" smtClean="0"/>
              <a:t>(ویروس</a:t>
            </a:r>
            <a:r>
              <a:rPr lang="fa-IR" dirty="0" smtClean="0"/>
              <a:t>)</a:t>
            </a:r>
            <a:r>
              <a:rPr lang="cs-CZ" dirty="0" smtClean="0"/>
              <a:t> /</a:t>
            </a: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ویروس کرونا: نحوه و زمان </a:t>
            </a:r>
            <a:r>
              <a:rPr lang="fa-IR" dirty="0" smtClean="0">
                <a:solidFill>
                  <a:srgbClr val="FF0000"/>
                </a:solidFill>
              </a:rPr>
              <a:t>انتقال</a:t>
            </a:r>
            <a:r>
              <a:rPr lang="fa-IR" dirty="0" smtClean="0"/>
              <a:t> ویروس چگونه است</a:t>
            </a:r>
            <a:r>
              <a:rPr lang="fa-IR" dirty="0" smtClean="0"/>
              <a:t>؟</a:t>
            </a:r>
            <a:endParaRPr lang="cs-CZ" dirty="0" smtClean="0"/>
          </a:p>
          <a:p>
            <a:pPr marL="0" indent="0">
              <a:buNone/>
            </a:pPr>
            <a:r>
              <a:rPr lang="fa-IR" b="1" dirty="0"/>
              <a:t>جلوگیری از انتقال ویروس کرونا به هنگام سفر</a:t>
            </a:r>
          </a:p>
          <a:p>
            <a:pPr marL="0" indent="0">
              <a:buNone/>
            </a:pPr>
            <a:r>
              <a:rPr lang="fa-IR" i="1" dirty="0"/>
              <a:t>انتقال</a:t>
            </a:r>
            <a:r>
              <a:rPr lang="fa-IR" dirty="0"/>
              <a:t> شخص به </a:t>
            </a:r>
            <a:r>
              <a:rPr lang="fa-IR" dirty="0" smtClean="0"/>
              <a:t>شخص</a:t>
            </a:r>
            <a:r>
              <a:rPr lang="cs-CZ" dirty="0" smtClean="0"/>
              <a:t>            </a:t>
            </a:r>
            <a:r>
              <a:rPr lang="fa-IR" dirty="0" smtClean="0">
                <a:solidFill>
                  <a:srgbClr val="FF0000"/>
                </a:solidFill>
              </a:rPr>
              <a:t>ناقل</a:t>
            </a:r>
            <a:r>
              <a:rPr lang="fa-IR" dirty="0" smtClean="0"/>
              <a:t> </a:t>
            </a:r>
            <a:r>
              <a:rPr lang="fa-IR" dirty="0" smtClean="0"/>
              <a:t>(ویروس یا بیماری)</a:t>
            </a:r>
            <a:r>
              <a:rPr lang="cs-CZ" dirty="0" smtClean="0"/>
              <a:t> - přenašeč</a:t>
            </a: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آیا می‌دانید افراد ناقل کرونا، علائم بیماری ندارند؟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5552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264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5724" y="1219200"/>
            <a:ext cx="10618076" cy="49577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 </a:t>
            </a:r>
            <a:r>
              <a:rPr lang="fa-IR" dirty="0" smtClean="0"/>
              <a:t>گرفتن </a:t>
            </a:r>
            <a:r>
              <a:rPr lang="fa-IR" dirty="0" smtClean="0"/>
              <a:t>(بیماری) (سرما) </a:t>
            </a:r>
            <a:r>
              <a:rPr lang="fa-IR" dirty="0" smtClean="0"/>
              <a:t>خوردن</a:t>
            </a: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smtClean="0"/>
              <a:t>chytnout </a:t>
            </a:r>
            <a:r>
              <a:rPr lang="cs-CZ" dirty="0" smtClean="0"/>
              <a:t>nemoc, nakazit </a:t>
            </a:r>
            <a:r>
              <a:rPr lang="cs-CZ" dirty="0" smtClean="0"/>
              <a:t>se</a:t>
            </a:r>
          </a:p>
          <a:p>
            <a:r>
              <a:rPr lang="cs-CZ" dirty="0"/>
              <a:t>Nakazit se - </a:t>
            </a:r>
            <a:r>
              <a:rPr lang="fa-IR" dirty="0"/>
              <a:t>مبتلا </a:t>
            </a:r>
            <a:r>
              <a:rPr lang="fa-IR" dirty="0" smtClean="0"/>
              <a:t>شدن</a:t>
            </a:r>
            <a:endParaRPr lang="cs-CZ" dirty="0" smtClean="0"/>
          </a:p>
          <a:p>
            <a:r>
              <a:rPr lang="cs-CZ" dirty="0" smtClean="0"/>
              <a:t>Nakažený – </a:t>
            </a:r>
            <a:r>
              <a:rPr lang="fa-IR" dirty="0" smtClean="0"/>
              <a:t>مبتلا</a:t>
            </a:r>
            <a:r>
              <a:rPr lang="cs-CZ" dirty="0" smtClean="0"/>
              <a:t> (+ </a:t>
            </a:r>
            <a:r>
              <a:rPr lang="cs-CZ" dirty="0" err="1" smtClean="0"/>
              <a:t>be</a:t>
            </a:r>
            <a:r>
              <a:rPr lang="cs-CZ" dirty="0" smtClean="0"/>
              <a:t>)</a:t>
            </a:r>
          </a:p>
          <a:p>
            <a:r>
              <a:rPr lang="fa-IR" dirty="0"/>
              <a:t>بعد از 13 بدر تا یک چهارم جمعیت ایران به کرونا مبتلا خواهند شد</a:t>
            </a:r>
            <a:endParaRPr lang="cs-CZ" dirty="0" smtClean="0"/>
          </a:p>
          <a:p>
            <a:r>
              <a:rPr lang="fa-IR" b="1" dirty="0" smtClean="0"/>
              <a:t>۱۱۸ </a:t>
            </a:r>
            <a:r>
              <a:rPr lang="fa-IR" b="1" dirty="0"/>
              <a:t>جان‌باخته و ۸۲ هزار </a:t>
            </a:r>
            <a:r>
              <a:rPr lang="fa-IR" b="1" dirty="0" smtClean="0"/>
              <a:t>مبتلا</a:t>
            </a:r>
            <a:endParaRPr lang="cs-CZ" b="1" dirty="0" smtClean="0"/>
          </a:p>
          <a:p>
            <a:r>
              <a:rPr lang="fa-IR" dirty="0"/>
              <a:t>حمایت از کودکان </a:t>
            </a:r>
            <a:r>
              <a:rPr lang="fa-IR" i="1" dirty="0">
                <a:solidFill>
                  <a:srgbClr val="FF0000"/>
                </a:solidFill>
              </a:rPr>
              <a:t>مبتلا</a:t>
            </a:r>
            <a:r>
              <a:rPr lang="fa-IR" dirty="0">
                <a:solidFill>
                  <a:srgbClr val="FF0000"/>
                </a:solidFill>
              </a:rPr>
              <a:t> به </a:t>
            </a:r>
            <a:r>
              <a:rPr lang="fa-IR" dirty="0"/>
              <a:t>سرطان</a:t>
            </a:r>
            <a:endParaRPr lang="fa-IR" b="1" dirty="0"/>
          </a:p>
          <a:p>
            <a:pPr marL="0" indent="0">
              <a:buNone/>
            </a:pPr>
            <a:endParaRPr lang="cs-CZ" dirty="0" smtClean="0"/>
          </a:p>
          <a:p>
            <a:r>
              <a:rPr lang="fa-IR" dirty="0" smtClean="0"/>
              <a:t>واکنش نشان دادن</a:t>
            </a:r>
            <a:endParaRPr lang="cs-CZ" dirty="0" smtClean="0"/>
          </a:p>
          <a:p>
            <a:r>
              <a:rPr lang="fa-IR" dirty="0" smtClean="0"/>
              <a:t>قرنطینه کردن</a:t>
            </a:r>
            <a:endParaRPr lang="cs-CZ" dirty="0" smtClean="0"/>
          </a:p>
          <a:p>
            <a:r>
              <a:rPr lang="fa-IR" dirty="0" smtClean="0"/>
              <a:t>رنج </a:t>
            </a:r>
            <a:r>
              <a:rPr lang="fa-IR" dirty="0" smtClean="0"/>
              <a:t>کشیدن</a:t>
            </a:r>
            <a:r>
              <a:rPr lang="cs-CZ" dirty="0" smtClean="0"/>
              <a:t> - trpět</a:t>
            </a:r>
            <a:endParaRPr lang="cs-CZ" dirty="0" smtClean="0"/>
          </a:p>
          <a:p>
            <a:r>
              <a:rPr lang="fa-IR" dirty="0" smtClean="0"/>
              <a:t>دردناک </a:t>
            </a:r>
            <a:r>
              <a:rPr lang="cs-CZ" dirty="0" smtClean="0"/>
              <a:t>……</a:t>
            </a:r>
            <a:r>
              <a:rPr lang="fa-IR" dirty="0" smtClean="0"/>
              <a:t>ناراحت‌کننده</a:t>
            </a:r>
            <a:r>
              <a:rPr lang="cs-CZ" dirty="0" smtClean="0"/>
              <a:t> – bolestivý, nepříjemný</a:t>
            </a:r>
          </a:p>
        </p:txBody>
      </p:sp>
    </p:spTree>
    <p:extLst>
      <p:ext uri="{BB962C8B-B14F-4D97-AF65-F5344CB8AC3E}">
        <p14:creationId xmlns:p14="http://schemas.microsoft.com/office/powerpoint/2010/main" val="252142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876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4303"/>
            <a:ext cx="10515600" cy="4852660"/>
          </a:xfrm>
        </p:spPr>
        <p:txBody>
          <a:bodyPr/>
          <a:lstStyle/>
          <a:p>
            <a:r>
              <a:rPr lang="fa-IR" i="1" dirty="0"/>
              <a:t>معاینه</a:t>
            </a:r>
            <a:r>
              <a:rPr lang="fa-IR" dirty="0"/>
              <a:t> سینه </a:t>
            </a:r>
            <a:r>
              <a:rPr lang="fa-IR" i="1" dirty="0"/>
              <a:t>معاینه</a:t>
            </a:r>
            <a:r>
              <a:rPr lang="fa-IR" dirty="0"/>
              <a:t> </a:t>
            </a:r>
            <a:r>
              <a:rPr lang="fa-IR" dirty="0" smtClean="0"/>
              <a:t>پوست</a:t>
            </a:r>
            <a:endParaRPr lang="cs-CZ" dirty="0" smtClean="0"/>
          </a:p>
          <a:p>
            <a:pPr marL="0" indent="0">
              <a:buNone/>
            </a:pPr>
            <a:r>
              <a:rPr lang="fa-IR" i="1" dirty="0" smtClean="0"/>
              <a:t>معاینه</a:t>
            </a:r>
            <a:r>
              <a:rPr lang="cs-CZ" i="1" dirty="0" smtClean="0"/>
              <a:t> – vyšetření</a:t>
            </a:r>
          </a:p>
          <a:p>
            <a:pPr marL="0" indent="0">
              <a:buNone/>
            </a:pPr>
            <a:r>
              <a:rPr lang="cs-CZ" i="1" dirty="0" smtClean="0"/>
              <a:t>Vyšetřit - </a:t>
            </a:r>
            <a:r>
              <a:rPr lang="fa-IR" b="1" dirty="0">
                <a:solidFill>
                  <a:srgbClr val="FF0000"/>
                </a:solidFill>
              </a:rPr>
              <a:t>معاینه کردن</a:t>
            </a:r>
            <a:endParaRPr lang="cs-CZ" i="1" dirty="0" smtClean="0"/>
          </a:p>
          <a:p>
            <a:pPr marL="0" indent="0">
              <a:buNone/>
            </a:pPr>
            <a:r>
              <a:rPr lang="fa-IR" dirty="0" smtClean="0"/>
              <a:t>دکترها نوزاد را </a:t>
            </a:r>
            <a:r>
              <a:rPr lang="fa-IR" b="1" dirty="0" smtClean="0">
                <a:solidFill>
                  <a:srgbClr val="FF0000"/>
                </a:solidFill>
              </a:rPr>
              <a:t>معاینه</a:t>
            </a:r>
            <a:r>
              <a:rPr lang="fa-IR" dirty="0" smtClean="0">
                <a:solidFill>
                  <a:srgbClr val="FF0000"/>
                </a:solidFill>
              </a:rPr>
              <a:t> کردند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a-IR" dirty="0"/>
              <a:t>اونجا معاينه تون ميکنم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0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5724" y="344105"/>
            <a:ext cx="10583917" cy="507234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حالت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5724" y="1135117"/>
            <a:ext cx="10618076" cy="5041846"/>
          </a:xfrm>
        </p:spPr>
        <p:txBody>
          <a:bodyPr>
            <a:normAutofit/>
          </a:bodyPr>
          <a:lstStyle/>
          <a:p>
            <a:r>
              <a:rPr lang="fa-IR" dirty="0" smtClean="0"/>
              <a:t>حالت </a:t>
            </a:r>
            <a:r>
              <a:rPr lang="fa-IR" dirty="0" smtClean="0"/>
              <a:t>چطور است؟</a:t>
            </a:r>
            <a:endParaRPr lang="cs-CZ" dirty="0" smtClean="0"/>
          </a:p>
          <a:p>
            <a:r>
              <a:rPr lang="fa-IR" dirty="0" smtClean="0"/>
              <a:t>حالت </a:t>
            </a:r>
            <a:r>
              <a:rPr lang="fa-IR" dirty="0" smtClean="0">
                <a:solidFill>
                  <a:srgbClr val="FF0000"/>
                </a:solidFill>
              </a:rPr>
              <a:t>تهوع</a:t>
            </a:r>
            <a:r>
              <a:rPr lang="fa-IR" dirty="0" smtClean="0"/>
              <a:t> دارم</a:t>
            </a:r>
            <a:r>
              <a:rPr lang="cs-CZ" dirty="0" smtClean="0"/>
              <a:t>  / </a:t>
            </a:r>
            <a:r>
              <a:rPr lang="fa-IR" dirty="0" smtClean="0"/>
              <a:t>حالم دارد </a:t>
            </a:r>
            <a:r>
              <a:rPr lang="fa-IR" dirty="0" smtClean="0">
                <a:solidFill>
                  <a:srgbClr val="FF0000"/>
                </a:solidFill>
              </a:rPr>
              <a:t>بهم می خورد</a:t>
            </a:r>
            <a:r>
              <a:rPr lang="fa-IR" dirty="0" smtClean="0"/>
              <a:t>.</a:t>
            </a:r>
            <a:endParaRPr lang="cs-CZ" dirty="0" smtClean="0"/>
          </a:p>
          <a:p>
            <a:r>
              <a:rPr lang="fa-IR" dirty="0" smtClean="0"/>
              <a:t>امروز حالم </a:t>
            </a:r>
            <a:r>
              <a:rPr lang="fa-IR" dirty="0" smtClean="0">
                <a:solidFill>
                  <a:srgbClr val="FF0000"/>
                </a:solidFill>
              </a:rPr>
              <a:t>زیاد</a:t>
            </a:r>
            <a:r>
              <a:rPr lang="fa-IR" dirty="0" smtClean="0"/>
              <a:t> خوب نیست. امروز </a:t>
            </a:r>
            <a:r>
              <a:rPr lang="fa-IR" dirty="0" smtClean="0">
                <a:solidFill>
                  <a:srgbClr val="FF0000"/>
                </a:solidFill>
              </a:rPr>
              <a:t>چندان</a:t>
            </a:r>
            <a:r>
              <a:rPr lang="fa-IR" dirty="0" smtClean="0"/>
              <a:t> خوب نیستم.</a:t>
            </a:r>
            <a:endParaRPr lang="cs-CZ" dirty="0" smtClean="0"/>
          </a:p>
          <a:p>
            <a:r>
              <a:rPr lang="fa-IR" dirty="0" smtClean="0"/>
              <a:t>من </a:t>
            </a:r>
            <a:r>
              <a:rPr lang="fa-IR" dirty="0" smtClean="0">
                <a:solidFill>
                  <a:srgbClr val="FF0000"/>
                </a:solidFill>
              </a:rPr>
              <a:t>حسابی</a:t>
            </a:r>
            <a:r>
              <a:rPr lang="fa-IR" dirty="0" smtClean="0"/>
              <a:t> مریضم.</a:t>
            </a:r>
            <a:endParaRPr lang="cs-CZ" dirty="0" smtClean="0"/>
          </a:p>
          <a:p>
            <a:r>
              <a:rPr lang="fa-IR" dirty="0" smtClean="0"/>
              <a:t>حالم خیلی بد است</a:t>
            </a:r>
            <a:endParaRPr lang="cs-CZ" dirty="0" smtClean="0"/>
          </a:p>
          <a:p>
            <a:r>
              <a:rPr lang="fa-IR" dirty="0" smtClean="0"/>
              <a:t>خیلی درد می کند</a:t>
            </a:r>
            <a:endParaRPr lang="cs-CZ" dirty="0" smtClean="0"/>
          </a:p>
          <a:p>
            <a:r>
              <a:rPr lang="fa-IR" dirty="0" smtClean="0"/>
              <a:t>رنگت </a:t>
            </a:r>
            <a:r>
              <a:rPr lang="fa-IR" dirty="0" smtClean="0">
                <a:solidFill>
                  <a:srgbClr val="FF0000"/>
                </a:solidFill>
              </a:rPr>
              <a:t>پریده</a:t>
            </a:r>
            <a:r>
              <a:rPr lang="fa-IR" dirty="0" smtClean="0"/>
              <a:t> است</a:t>
            </a:r>
            <a:endParaRPr lang="cs-CZ" dirty="0" smtClean="0"/>
          </a:p>
          <a:p>
            <a:r>
              <a:rPr lang="fa-IR" dirty="0" smtClean="0"/>
              <a:t>چندان خوب به نظر نمیرسی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8734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23396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040524"/>
            <a:ext cx="10439400" cy="5136439"/>
          </a:xfrm>
        </p:spPr>
        <p:txBody>
          <a:bodyPr/>
          <a:lstStyle/>
          <a:p>
            <a:r>
              <a:rPr lang="fa-IR" dirty="0" smtClean="0"/>
              <a:t>من </a:t>
            </a:r>
            <a:r>
              <a:rPr lang="fa-IR" dirty="0" smtClean="0">
                <a:solidFill>
                  <a:srgbClr val="FF0000"/>
                </a:solidFill>
              </a:rPr>
              <a:t>تب</a:t>
            </a:r>
            <a:r>
              <a:rPr lang="fa-IR" dirty="0" smtClean="0"/>
              <a:t> دارم</a:t>
            </a:r>
            <a:endParaRPr lang="cs-CZ" dirty="0" smtClean="0"/>
          </a:p>
          <a:p>
            <a:r>
              <a:rPr lang="fa-IR" dirty="0" smtClean="0">
                <a:solidFill>
                  <a:srgbClr val="FF0000"/>
                </a:solidFill>
              </a:rPr>
              <a:t>سردرد</a:t>
            </a:r>
            <a:r>
              <a:rPr lang="fa-IR" dirty="0" smtClean="0"/>
              <a:t> بسیار بدی دارم.</a:t>
            </a:r>
            <a:endParaRPr lang="cs-CZ" dirty="0" smtClean="0"/>
          </a:p>
          <a:p>
            <a:r>
              <a:rPr lang="fa-IR" dirty="0" smtClean="0"/>
              <a:t>خیلی </a:t>
            </a:r>
            <a:r>
              <a:rPr lang="fa-IR" dirty="0" smtClean="0">
                <a:solidFill>
                  <a:srgbClr val="FF0000"/>
                </a:solidFill>
              </a:rPr>
              <a:t>عرق می کنم</a:t>
            </a:r>
            <a:r>
              <a:rPr lang="fa-IR" dirty="0" smtClean="0"/>
              <a:t>.</a:t>
            </a:r>
            <a:r>
              <a:rPr lang="cs-CZ" dirty="0" smtClean="0"/>
              <a:t>    …</a:t>
            </a:r>
            <a:r>
              <a:rPr lang="fa-IR" dirty="0" smtClean="0"/>
              <a:t>خیس </a:t>
            </a:r>
            <a:r>
              <a:rPr lang="fa-IR" dirty="0" smtClean="0">
                <a:solidFill>
                  <a:srgbClr val="FF0000"/>
                </a:solidFill>
              </a:rPr>
              <a:t>عرق</a:t>
            </a:r>
            <a:r>
              <a:rPr lang="fa-IR" dirty="0" smtClean="0"/>
              <a:t> می شوم.</a:t>
            </a:r>
            <a:endParaRPr lang="cs-CZ" dirty="0" smtClean="0"/>
          </a:p>
          <a:p>
            <a:r>
              <a:rPr lang="fa-IR" dirty="0" smtClean="0"/>
              <a:t>من کمردرد دارم. نمی توانم خم شوم</a:t>
            </a:r>
            <a:endParaRPr lang="cs-CZ" dirty="0" smtClean="0"/>
          </a:p>
          <a:p>
            <a:r>
              <a:rPr lang="fa-IR" dirty="0" smtClean="0"/>
              <a:t>سرما خورده ام</a:t>
            </a:r>
            <a:endParaRPr lang="cs-CZ" dirty="0" smtClean="0"/>
          </a:p>
          <a:p>
            <a:r>
              <a:rPr lang="fa-IR" dirty="0" smtClean="0"/>
              <a:t>آنفولانزا دارم.</a:t>
            </a:r>
            <a:endParaRPr lang="cs-CZ" dirty="0" smtClean="0"/>
          </a:p>
          <a:p>
            <a:r>
              <a:rPr lang="fa-IR" dirty="0" smtClean="0"/>
              <a:t>تمام بدنم درد می کند.</a:t>
            </a:r>
            <a:endParaRPr lang="cs-CZ" dirty="0" smtClean="0"/>
          </a:p>
          <a:p>
            <a:r>
              <a:rPr lang="fa-IR" dirty="0" smtClean="0"/>
              <a:t>صدایم در نمی آید. صدایم گرفته است.</a:t>
            </a:r>
            <a:endParaRPr lang="cs-CZ" dirty="0" smtClean="0"/>
          </a:p>
          <a:p>
            <a:r>
              <a:rPr lang="fa-IR" dirty="0" smtClean="0">
                <a:solidFill>
                  <a:srgbClr val="FF0000"/>
                </a:solidFill>
              </a:rPr>
              <a:t>آبریزش</a:t>
            </a:r>
            <a:r>
              <a:rPr lang="fa-IR" dirty="0" smtClean="0"/>
              <a:t> بینی دارم.</a:t>
            </a:r>
            <a:endParaRPr lang="cs-CZ" dirty="0" smtClean="0"/>
          </a:p>
          <a:p>
            <a:r>
              <a:rPr lang="fa-IR" dirty="0" smtClean="0"/>
              <a:t>من </a:t>
            </a:r>
            <a:r>
              <a:rPr lang="fa-IR" dirty="0" smtClean="0">
                <a:solidFill>
                  <a:srgbClr val="FF0000"/>
                </a:solidFill>
              </a:rPr>
              <a:t>گلودرد</a:t>
            </a:r>
            <a:r>
              <a:rPr lang="fa-IR" dirty="0" smtClean="0"/>
              <a:t> دارم.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672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152" y="365125"/>
            <a:ext cx="10691648" cy="36008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2152" y="903890"/>
            <a:ext cx="10691648" cy="5273073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او غش کرد. او بیهوش شد</a:t>
            </a:r>
            <a:endParaRPr lang="cs-CZ" dirty="0" smtClean="0"/>
          </a:p>
          <a:p>
            <a:r>
              <a:rPr lang="fa-IR" dirty="0" smtClean="0"/>
              <a:t>او دچار سکته قلبی شد. او سکته قلبی کرد.</a:t>
            </a:r>
            <a:endParaRPr lang="cs-CZ" dirty="0" smtClean="0"/>
          </a:p>
          <a:p>
            <a:r>
              <a:rPr lang="fa-IR" dirty="0" smtClean="0"/>
              <a:t>او به کما رفت. او به حالت کما فرو رفت..</a:t>
            </a:r>
            <a:r>
              <a:rPr lang="cs-CZ" dirty="0" smtClean="0"/>
              <a:t> ……..</a:t>
            </a:r>
            <a:r>
              <a:rPr lang="fa-IR" b="1" dirty="0" smtClean="0"/>
              <a:t> اغما</a:t>
            </a:r>
            <a:r>
              <a:rPr lang="fa-IR" dirty="0" smtClean="0"/>
              <a:t> </a:t>
            </a:r>
            <a:endParaRPr lang="cs-CZ" dirty="0" smtClean="0"/>
          </a:p>
          <a:p>
            <a:r>
              <a:rPr lang="fa-IR" dirty="0" smtClean="0"/>
              <a:t>سرگیجه دارم. سرم گیج می رود.</a:t>
            </a:r>
            <a:endParaRPr lang="cs-CZ" dirty="0" smtClean="0"/>
          </a:p>
          <a:p>
            <a:r>
              <a:rPr lang="fa-IR" dirty="0" smtClean="0"/>
              <a:t>سردرد دارم. سرم درد می کند.</a:t>
            </a:r>
            <a:endParaRPr lang="cs-CZ" dirty="0" smtClean="0"/>
          </a:p>
          <a:p>
            <a:r>
              <a:rPr lang="fa-IR" dirty="0" smtClean="0"/>
              <a:t>فشار خونم بالا است..</a:t>
            </a:r>
            <a:endParaRPr lang="cs-CZ" dirty="0" smtClean="0"/>
          </a:p>
          <a:p>
            <a:r>
              <a:rPr lang="fa-IR" dirty="0" smtClean="0"/>
              <a:t>من شکم درد دارم. دل درد دارم</a:t>
            </a:r>
            <a:endParaRPr lang="cs-CZ" dirty="0" smtClean="0"/>
          </a:p>
          <a:p>
            <a:r>
              <a:rPr lang="fa-IR" dirty="0" smtClean="0"/>
              <a:t>انگشت کبود شده است.</a:t>
            </a:r>
            <a:endParaRPr lang="cs-CZ" dirty="0" smtClean="0"/>
          </a:p>
          <a:p>
            <a:r>
              <a:rPr lang="fa-IR" dirty="0" smtClean="0"/>
              <a:t>زخمم خونریزی می کند</a:t>
            </a:r>
            <a:endParaRPr lang="cs-CZ" dirty="0" smtClean="0"/>
          </a:p>
          <a:p>
            <a:r>
              <a:rPr lang="fa-IR" dirty="0" smtClean="0"/>
              <a:t>انگشتم را بریدم.</a:t>
            </a:r>
            <a:endParaRPr lang="cs-CZ" dirty="0" smtClean="0"/>
          </a:p>
          <a:p>
            <a:r>
              <a:rPr lang="fa-IR" dirty="0" smtClean="0"/>
              <a:t>استخوان پایم ترک برداشته است. استخوان پایم شکسته است.</a:t>
            </a:r>
            <a:r>
              <a:rPr lang="cs-CZ" dirty="0" smtClean="0"/>
              <a:t> ….</a:t>
            </a:r>
            <a:r>
              <a:rPr lang="cs-CZ" dirty="0" err="1" smtClean="0"/>
              <a:t>výsl</a:t>
            </a:r>
            <a:r>
              <a:rPr lang="cs-CZ" dirty="0" smtClean="0"/>
              <a:t>. </a:t>
            </a:r>
            <a:r>
              <a:rPr lang="cs-CZ" dirty="0" err="1"/>
              <a:t>t</a:t>
            </a:r>
            <a:r>
              <a:rPr lang="cs-CZ" dirty="0" err="1" smtClean="0"/>
              <a:t>arak</a:t>
            </a:r>
            <a:r>
              <a:rPr lang="cs-CZ" dirty="0" smtClean="0"/>
              <a:t>!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66021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930"/>
          </a:xfrm>
        </p:spPr>
        <p:txBody>
          <a:bodyPr/>
          <a:lstStyle/>
          <a:p>
            <a:r>
              <a:rPr lang="fa-IR" dirty="0" smtClean="0"/>
              <a:t>در مطب پزشک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72056"/>
            <a:ext cx="10515600" cy="5104907"/>
          </a:xfrm>
        </p:spPr>
        <p:txBody>
          <a:bodyPr>
            <a:normAutofit/>
          </a:bodyPr>
          <a:lstStyle/>
          <a:p>
            <a:r>
              <a:rPr lang="fa-IR" dirty="0" smtClean="0"/>
              <a:t>دکتر چند آزمایش نوشت</a:t>
            </a:r>
            <a:endParaRPr lang="cs-CZ" dirty="0" smtClean="0"/>
          </a:p>
          <a:p>
            <a:r>
              <a:rPr lang="fa-IR" dirty="0" smtClean="0"/>
              <a:t>شما باید به پزشک </a:t>
            </a:r>
            <a:r>
              <a:rPr lang="fa-IR" dirty="0" smtClean="0">
                <a:solidFill>
                  <a:srgbClr val="FF0000"/>
                </a:solidFill>
              </a:rPr>
              <a:t>مراجعه کنید</a:t>
            </a:r>
            <a:r>
              <a:rPr lang="fa-IR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fa-IR" dirty="0" smtClean="0"/>
              <a:t>یک آسپیرین بخور و نیم ساعتی دراز بکش</a:t>
            </a:r>
            <a:endParaRPr lang="cs-CZ" dirty="0" smtClean="0"/>
          </a:p>
          <a:p>
            <a:pPr marL="0" indent="0">
              <a:buNone/>
            </a:pPr>
            <a:r>
              <a:rPr lang="fa-IR" dirty="0" smtClean="0"/>
              <a:t>او فردا </a:t>
            </a:r>
            <a:r>
              <a:rPr lang="fa-IR" dirty="0" smtClean="0">
                <a:solidFill>
                  <a:srgbClr val="FF0000"/>
                </a:solidFill>
              </a:rPr>
              <a:t>عمل جراحی </a:t>
            </a:r>
            <a:r>
              <a:rPr lang="fa-IR" dirty="0" smtClean="0"/>
              <a:t>خواهد شد. فردا او را عمل می کنند</a:t>
            </a:r>
            <a:r>
              <a:rPr lang="fa-IR" dirty="0" smtClean="0"/>
              <a:t>.</a:t>
            </a:r>
            <a:r>
              <a:rPr lang="cs-CZ" dirty="0" smtClean="0"/>
              <a:t>   </a:t>
            </a:r>
            <a:r>
              <a:rPr lang="cs-CZ" dirty="0" smtClean="0">
                <a:solidFill>
                  <a:srgbClr val="FF0000"/>
                </a:solidFill>
              </a:rPr>
              <a:t>Chirurgická operace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a-IR" dirty="0" smtClean="0"/>
              <a:t>آنها از ریه هایم </a:t>
            </a:r>
            <a:r>
              <a:rPr lang="fa-IR" dirty="0" smtClean="0">
                <a:solidFill>
                  <a:srgbClr val="FF0000"/>
                </a:solidFill>
              </a:rPr>
              <a:t>عکس گرفتند</a:t>
            </a:r>
            <a:r>
              <a:rPr lang="fa-IR" dirty="0" smtClean="0"/>
              <a:t>.</a:t>
            </a:r>
            <a:endParaRPr lang="cs-CZ" dirty="0" smtClean="0"/>
          </a:p>
          <a:p>
            <a:r>
              <a:rPr lang="fa-IR" dirty="0" smtClean="0"/>
              <a:t>بازویم توی گچ است. دستم را گچ گرفته ام.</a:t>
            </a:r>
            <a:endParaRPr lang="cs-CZ" dirty="0" smtClean="0"/>
          </a:p>
          <a:p>
            <a:r>
              <a:rPr lang="fa-IR" dirty="0" smtClean="0"/>
              <a:t>پرستار به من آمپول زد</a:t>
            </a:r>
            <a:endParaRPr lang="cs-CZ" dirty="0" smtClean="0"/>
          </a:p>
          <a:p>
            <a:r>
              <a:rPr lang="fa-IR" dirty="0" smtClean="0"/>
              <a:t>چرا روی بریدگی چسب زخم نمی زنی؟</a:t>
            </a:r>
            <a:endParaRPr lang="cs-CZ" dirty="0" smtClean="0"/>
          </a:p>
          <a:p>
            <a:r>
              <a:rPr lang="fa-IR" dirty="0" smtClean="0"/>
              <a:t>دکتر زخم را پانسمان کرد. دکتر زخم را باندپیچی کرد.</a:t>
            </a:r>
            <a:endParaRPr lang="cs-CZ" dirty="0" smtClean="0"/>
          </a:p>
          <a:p>
            <a:r>
              <a:rPr lang="fa-IR" dirty="0" smtClean="0"/>
              <a:t>ابتدا شما می بایست زخم را ضد عفونی کنید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260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معاینه پزشکی</a:t>
            </a:r>
            <a:r>
              <a:rPr lang="cs-CZ" dirty="0" smtClean="0"/>
              <a:t> – medicínské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درجه حرارت بدن کسی را اندازه گرفتن</a:t>
            </a:r>
            <a:r>
              <a:rPr lang="cs-CZ" dirty="0" smtClean="0"/>
              <a:t>…….</a:t>
            </a:r>
          </a:p>
          <a:p>
            <a:r>
              <a:rPr lang="fa-IR" dirty="0" smtClean="0"/>
              <a:t>آزمایش خون گرفتن</a:t>
            </a:r>
            <a:endParaRPr lang="cs-CZ" dirty="0" smtClean="0"/>
          </a:p>
          <a:p>
            <a:r>
              <a:rPr lang="fa-IR" dirty="0" smtClean="0"/>
              <a:t> تب کسی را اندازه‌گیری کردن</a:t>
            </a:r>
            <a:endParaRPr lang="cs-CZ" dirty="0" smtClean="0"/>
          </a:p>
          <a:p>
            <a:r>
              <a:rPr lang="cs-CZ" dirty="0" smtClean="0"/>
              <a:t>Nemoci:</a:t>
            </a:r>
          </a:p>
          <a:p>
            <a:r>
              <a:rPr lang="fa-IR" dirty="0" smtClean="0"/>
              <a:t>سرماخوردگی</a:t>
            </a:r>
            <a:endParaRPr lang="cs-CZ" dirty="0" smtClean="0"/>
          </a:p>
          <a:p>
            <a:r>
              <a:rPr lang="fa-IR" dirty="0" smtClean="0"/>
              <a:t>همه گیری یا اِپیدِمی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1195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543</Words>
  <Application>Microsoft Office PowerPoint</Application>
  <PresentationFormat>Širokoúhlá obrazovka</PresentationFormat>
  <Paragraphs>85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Nemoc</vt:lpstr>
      <vt:lpstr>Prezentace aplikace PowerPoint</vt:lpstr>
      <vt:lpstr>Prezentace aplikace PowerPoint</vt:lpstr>
      <vt:lpstr>Prezentace aplikace PowerPoint</vt:lpstr>
      <vt:lpstr>حالت</vt:lpstr>
      <vt:lpstr>Prezentace aplikace PowerPoint</vt:lpstr>
      <vt:lpstr>Prezentace aplikace PowerPoint</vt:lpstr>
      <vt:lpstr>در مطب پزشک</vt:lpstr>
      <vt:lpstr>معاینه پزشکی – medicínské vyšetření</vt:lpstr>
      <vt:lpstr>Méně dramatické a idiomy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Nemoc</dc:title>
  <dc:creator>eva jara</dc:creator>
  <cp:lastModifiedBy>eva jara</cp:lastModifiedBy>
  <cp:revision>16</cp:revision>
  <dcterms:created xsi:type="dcterms:W3CDTF">2020-04-19T15:47:29Z</dcterms:created>
  <dcterms:modified xsi:type="dcterms:W3CDTF">2020-04-20T06:44:08Z</dcterms:modified>
</cp:coreProperties>
</file>