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3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89862-D0D7-4D67-B1E4-0966DCB832CF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09A590FC-18BF-4C14-8705-E25E76275C92}">
      <dgm:prSet phldrT="[Text]" custT="1"/>
      <dgm:spPr/>
      <dgm:t>
        <a:bodyPr/>
        <a:lstStyle/>
        <a:p>
          <a:r>
            <a:rPr lang="cs-CZ" sz="3200" b="1" baseline="0" dirty="0" err="1"/>
            <a:t>Cued</a:t>
          </a:r>
          <a:r>
            <a:rPr lang="cs-CZ" sz="3200" b="1" baseline="0" dirty="0"/>
            <a:t> </a:t>
          </a:r>
          <a:r>
            <a:rPr lang="cs-CZ" sz="3200" b="1" baseline="0" dirty="0" err="1"/>
            <a:t>speech</a:t>
          </a:r>
          <a:endParaRPr lang="cs-CZ" sz="3200" b="1" baseline="0" dirty="0"/>
        </a:p>
        <a:p>
          <a:r>
            <a:rPr lang="cs-CZ" sz="2200" baseline="0" dirty="0"/>
            <a:t>Odezírání + znak</a:t>
          </a:r>
        </a:p>
        <a:p>
          <a:r>
            <a:rPr lang="cs-CZ" sz="2200" baseline="0" dirty="0"/>
            <a:t>Tvary rukou, které od sebe odlišují podobné hlásky</a:t>
          </a:r>
        </a:p>
      </dgm:t>
    </dgm:pt>
    <dgm:pt modelId="{5D8637F4-7488-4541-87FE-185C64590273}" type="parTrans" cxnId="{D0631F0C-04D6-485C-BD64-7428EAC3958C}">
      <dgm:prSet/>
      <dgm:spPr/>
      <dgm:t>
        <a:bodyPr/>
        <a:lstStyle/>
        <a:p>
          <a:endParaRPr lang="cs-CZ"/>
        </a:p>
      </dgm:t>
    </dgm:pt>
    <dgm:pt modelId="{A8250E0D-6DE9-4681-B24C-64376B5BA6C3}" type="sibTrans" cxnId="{D0631F0C-04D6-485C-BD64-7428EAC3958C}">
      <dgm:prSet/>
      <dgm:spPr/>
      <dgm:t>
        <a:bodyPr/>
        <a:lstStyle/>
        <a:p>
          <a:endParaRPr lang="cs-CZ"/>
        </a:p>
      </dgm:t>
    </dgm:pt>
    <dgm:pt modelId="{4A5CE1A9-E961-4287-8252-CB8E799DFC01}">
      <dgm:prSet phldrT="[Text]"/>
      <dgm:spPr/>
      <dgm:t>
        <a:bodyPr/>
        <a:lstStyle/>
        <a:p>
          <a:endParaRPr lang="cs-CZ" dirty="0"/>
        </a:p>
        <a:p>
          <a:r>
            <a:rPr lang="cs-CZ" dirty="0"/>
            <a:t>Pomocné artikulační znaky </a:t>
          </a:r>
        </a:p>
      </dgm:t>
    </dgm:pt>
    <dgm:pt modelId="{F95F7CFD-F3DC-4FEA-930C-3F5B3092755E}" type="parTrans" cxnId="{FD782151-85EF-4F8A-B5AA-DBBFBB33EA90}">
      <dgm:prSet/>
      <dgm:spPr/>
      <dgm:t>
        <a:bodyPr/>
        <a:lstStyle/>
        <a:p>
          <a:endParaRPr lang="cs-CZ"/>
        </a:p>
      </dgm:t>
    </dgm:pt>
    <dgm:pt modelId="{9CAC3DD3-AC9B-4F4C-BCA8-DD99640F4790}" type="sibTrans" cxnId="{FD782151-85EF-4F8A-B5AA-DBBFBB33EA90}">
      <dgm:prSet/>
      <dgm:spPr/>
      <dgm:t>
        <a:bodyPr/>
        <a:lstStyle/>
        <a:p>
          <a:endParaRPr lang="cs-CZ"/>
        </a:p>
      </dgm:t>
    </dgm:pt>
    <dgm:pt modelId="{00064DE4-BD2C-4AE0-A99C-3C7BD4A241B9}">
      <dgm:prSet phldrT="[Text]" custT="1"/>
      <dgm:spPr/>
      <dgm:t>
        <a:bodyPr/>
        <a:lstStyle/>
        <a:p>
          <a:endParaRPr lang="cs-CZ" sz="3200" b="1" dirty="0"/>
        </a:p>
        <a:p>
          <a:endParaRPr lang="cs-CZ" sz="3200" b="1" dirty="0"/>
        </a:p>
        <a:p>
          <a:r>
            <a:rPr lang="cs-CZ" sz="3200" b="1" dirty="0"/>
            <a:t>Prstová abeceda</a:t>
          </a:r>
        </a:p>
        <a:p>
          <a:r>
            <a:rPr lang="cs-CZ" sz="2000" dirty="0"/>
            <a:t>-Jednoruční/ dvouruční</a:t>
          </a:r>
        </a:p>
        <a:p>
          <a:r>
            <a:rPr lang="cs-CZ" sz="2000" dirty="0"/>
            <a:t>- Každá písmeno má svůj tvar </a:t>
          </a:r>
        </a:p>
        <a:p>
          <a:r>
            <a:rPr lang="cs-CZ" sz="2000" dirty="0"/>
            <a:t> </a:t>
          </a:r>
        </a:p>
      </dgm:t>
    </dgm:pt>
    <dgm:pt modelId="{4A1FA9F9-9F60-4352-ADED-89490A1AF6EE}" type="parTrans" cxnId="{B2125108-5A03-4134-98A9-1F4DF9C080E2}">
      <dgm:prSet/>
      <dgm:spPr/>
      <dgm:t>
        <a:bodyPr/>
        <a:lstStyle/>
        <a:p>
          <a:endParaRPr lang="cs-CZ"/>
        </a:p>
      </dgm:t>
    </dgm:pt>
    <dgm:pt modelId="{43B6EBF4-8014-4551-A393-4D57754761B5}" type="sibTrans" cxnId="{B2125108-5A03-4134-98A9-1F4DF9C080E2}">
      <dgm:prSet/>
      <dgm:spPr/>
      <dgm:t>
        <a:bodyPr/>
        <a:lstStyle/>
        <a:p>
          <a:endParaRPr lang="cs-CZ"/>
        </a:p>
      </dgm:t>
    </dgm:pt>
    <dgm:pt modelId="{EACF830D-98C5-4C63-B25F-D719DD52AB7D}" type="pres">
      <dgm:prSet presAssocID="{A9089862-D0D7-4D67-B1E4-0966DCB832CF}" presName="compositeShape" presStyleCnt="0">
        <dgm:presLayoutVars>
          <dgm:chMax val="7"/>
          <dgm:dir/>
          <dgm:resizeHandles val="exact"/>
        </dgm:presLayoutVars>
      </dgm:prSet>
      <dgm:spPr/>
    </dgm:pt>
    <dgm:pt modelId="{6069DC11-CC01-4123-BEC0-DB922F0BC6F4}" type="pres">
      <dgm:prSet presAssocID="{09A590FC-18BF-4C14-8705-E25E76275C92}" presName="circ1" presStyleLbl="vennNode1" presStyleIdx="0" presStyleCnt="3" custScaleX="105085" custScaleY="110661" custLinFactNeighborX="2168" custLinFactNeighborY="-19732"/>
      <dgm:spPr/>
    </dgm:pt>
    <dgm:pt modelId="{B59FAFCE-E6D9-436E-BD9C-31239E692D73}" type="pres">
      <dgm:prSet presAssocID="{09A590FC-18BF-4C14-8705-E25E76275C9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2A9E63B-9F77-4674-9438-72B878A24AB3}" type="pres">
      <dgm:prSet presAssocID="{4A5CE1A9-E961-4287-8252-CB8E799DFC01}" presName="circ2" presStyleLbl="vennNode1" presStyleIdx="1" presStyleCnt="3" custLinFactNeighborX="-1259" custLinFactNeighborY="-19752"/>
      <dgm:spPr/>
    </dgm:pt>
    <dgm:pt modelId="{3DD53B5D-8974-4200-A631-60E731506356}" type="pres">
      <dgm:prSet presAssocID="{4A5CE1A9-E961-4287-8252-CB8E799DFC0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C1D724F-91B3-43E1-82D6-A5372D110A48}" type="pres">
      <dgm:prSet presAssocID="{00064DE4-BD2C-4AE0-A99C-3C7BD4A241B9}" presName="circ3" presStyleLbl="vennNode1" presStyleIdx="2" presStyleCnt="3" custLinFactNeighborY="-23592"/>
      <dgm:spPr/>
    </dgm:pt>
    <dgm:pt modelId="{55AB35B0-C6D6-4427-B1B2-98221AEB9B22}" type="pres">
      <dgm:prSet presAssocID="{00064DE4-BD2C-4AE0-A99C-3C7BD4A241B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2125108-5A03-4134-98A9-1F4DF9C080E2}" srcId="{A9089862-D0D7-4D67-B1E4-0966DCB832CF}" destId="{00064DE4-BD2C-4AE0-A99C-3C7BD4A241B9}" srcOrd="2" destOrd="0" parTransId="{4A1FA9F9-9F60-4352-ADED-89490A1AF6EE}" sibTransId="{43B6EBF4-8014-4551-A393-4D57754761B5}"/>
    <dgm:cxn modelId="{D0631F0C-04D6-485C-BD64-7428EAC3958C}" srcId="{A9089862-D0D7-4D67-B1E4-0966DCB832CF}" destId="{09A590FC-18BF-4C14-8705-E25E76275C92}" srcOrd="0" destOrd="0" parTransId="{5D8637F4-7488-4541-87FE-185C64590273}" sibTransId="{A8250E0D-6DE9-4681-B24C-64376B5BA6C3}"/>
    <dgm:cxn modelId="{A0F6420E-1082-49C4-AD05-452F7D2F83AF}" type="presOf" srcId="{00064DE4-BD2C-4AE0-A99C-3C7BD4A241B9}" destId="{55AB35B0-C6D6-4427-B1B2-98221AEB9B22}" srcOrd="1" destOrd="0" presId="urn:microsoft.com/office/officeart/2005/8/layout/venn1"/>
    <dgm:cxn modelId="{D43E1029-1592-450D-BD3F-A26087CAEA95}" type="presOf" srcId="{4A5CE1A9-E961-4287-8252-CB8E799DFC01}" destId="{F2A9E63B-9F77-4674-9438-72B878A24AB3}" srcOrd="0" destOrd="0" presId="urn:microsoft.com/office/officeart/2005/8/layout/venn1"/>
    <dgm:cxn modelId="{3AB3B12F-2F50-47E3-AA58-EC6B5861CBB8}" type="presOf" srcId="{4A5CE1A9-E961-4287-8252-CB8E799DFC01}" destId="{3DD53B5D-8974-4200-A631-60E731506356}" srcOrd="1" destOrd="0" presId="urn:microsoft.com/office/officeart/2005/8/layout/venn1"/>
    <dgm:cxn modelId="{612DC36F-272E-4E63-8917-154D87B841E0}" type="presOf" srcId="{09A590FC-18BF-4C14-8705-E25E76275C92}" destId="{6069DC11-CC01-4123-BEC0-DB922F0BC6F4}" srcOrd="0" destOrd="0" presId="urn:microsoft.com/office/officeart/2005/8/layout/venn1"/>
    <dgm:cxn modelId="{FD782151-85EF-4F8A-B5AA-DBBFBB33EA90}" srcId="{A9089862-D0D7-4D67-B1E4-0966DCB832CF}" destId="{4A5CE1A9-E961-4287-8252-CB8E799DFC01}" srcOrd="1" destOrd="0" parTransId="{F95F7CFD-F3DC-4FEA-930C-3F5B3092755E}" sibTransId="{9CAC3DD3-AC9B-4F4C-BCA8-DD99640F4790}"/>
    <dgm:cxn modelId="{4123D585-B069-475E-AF3E-4A483A49EB41}" type="presOf" srcId="{09A590FC-18BF-4C14-8705-E25E76275C92}" destId="{B59FAFCE-E6D9-436E-BD9C-31239E692D73}" srcOrd="1" destOrd="0" presId="urn:microsoft.com/office/officeart/2005/8/layout/venn1"/>
    <dgm:cxn modelId="{660ED2BA-EFAE-4A2D-BDEF-3B81490B3C6B}" type="presOf" srcId="{A9089862-D0D7-4D67-B1E4-0966DCB832CF}" destId="{EACF830D-98C5-4C63-B25F-D719DD52AB7D}" srcOrd="0" destOrd="0" presId="urn:microsoft.com/office/officeart/2005/8/layout/venn1"/>
    <dgm:cxn modelId="{EDB633E5-B723-44EF-BDAE-1C04DB12447A}" type="presOf" srcId="{00064DE4-BD2C-4AE0-A99C-3C7BD4A241B9}" destId="{CC1D724F-91B3-43E1-82D6-A5372D110A48}" srcOrd="0" destOrd="0" presId="urn:microsoft.com/office/officeart/2005/8/layout/venn1"/>
    <dgm:cxn modelId="{E50AF667-95D4-475F-98A5-605868BA7360}" type="presParOf" srcId="{EACF830D-98C5-4C63-B25F-D719DD52AB7D}" destId="{6069DC11-CC01-4123-BEC0-DB922F0BC6F4}" srcOrd="0" destOrd="0" presId="urn:microsoft.com/office/officeart/2005/8/layout/venn1"/>
    <dgm:cxn modelId="{FDD42B5A-04B6-4FA4-A62C-7066713C45B0}" type="presParOf" srcId="{EACF830D-98C5-4C63-B25F-D719DD52AB7D}" destId="{B59FAFCE-E6D9-436E-BD9C-31239E692D73}" srcOrd="1" destOrd="0" presId="urn:microsoft.com/office/officeart/2005/8/layout/venn1"/>
    <dgm:cxn modelId="{2D72C78F-9B70-4F49-86F9-1691DE1CB0B7}" type="presParOf" srcId="{EACF830D-98C5-4C63-B25F-D719DD52AB7D}" destId="{F2A9E63B-9F77-4674-9438-72B878A24AB3}" srcOrd="2" destOrd="0" presId="urn:microsoft.com/office/officeart/2005/8/layout/venn1"/>
    <dgm:cxn modelId="{86AD69C1-1C57-43B4-948D-D6E2FEAC5B6D}" type="presParOf" srcId="{EACF830D-98C5-4C63-B25F-D719DD52AB7D}" destId="{3DD53B5D-8974-4200-A631-60E731506356}" srcOrd="3" destOrd="0" presId="urn:microsoft.com/office/officeart/2005/8/layout/venn1"/>
    <dgm:cxn modelId="{2A293EB4-5D6C-4827-8E51-06F10AB46E79}" type="presParOf" srcId="{EACF830D-98C5-4C63-B25F-D719DD52AB7D}" destId="{CC1D724F-91B3-43E1-82D6-A5372D110A48}" srcOrd="4" destOrd="0" presId="urn:microsoft.com/office/officeart/2005/8/layout/venn1"/>
    <dgm:cxn modelId="{453E9433-BB27-4CB8-A5D5-442884934230}" type="presParOf" srcId="{EACF830D-98C5-4C63-B25F-D719DD52AB7D}" destId="{55AB35B0-C6D6-4427-B1B2-98221AEB9B2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9DC11-CC01-4123-BEC0-DB922F0BC6F4}">
      <dsp:nvSpPr>
        <dsp:cNvPr id="0" name=""/>
        <dsp:cNvSpPr/>
      </dsp:nvSpPr>
      <dsp:spPr>
        <a:xfrm>
          <a:off x="1422407" y="824367"/>
          <a:ext cx="4185902" cy="440801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baseline="0" dirty="0" err="1"/>
            <a:t>Cued</a:t>
          </a:r>
          <a:r>
            <a:rPr lang="cs-CZ" sz="3200" b="1" kern="1200" baseline="0" dirty="0"/>
            <a:t> </a:t>
          </a:r>
          <a:r>
            <a:rPr lang="cs-CZ" sz="3200" b="1" kern="1200" baseline="0" dirty="0" err="1"/>
            <a:t>speech</a:t>
          </a:r>
          <a:endParaRPr lang="cs-CZ" sz="3200" b="1" kern="1200" baseline="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 dirty="0"/>
            <a:t>Odezírání + znak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baseline="0" dirty="0"/>
            <a:t>Tvary rukou, které od sebe odlišují podobné hlásky</a:t>
          </a:r>
        </a:p>
      </dsp:txBody>
      <dsp:txXfrm>
        <a:off x="1980527" y="1595770"/>
        <a:ext cx="3069662" cy="1983606"/>
      </dsp:txXfrm>
    </dsp:sp>
    <dsp:sp modelId="{F2A9E63B-9F77-4674-9438-72B878A24AB3}">
      <dsp:nvSpPr>
        <dsp:cNvPr id="0" name=""/>
        <dsp:cNvSpPr/>
      </dsp:nvSpPr>
      <dsp:spPr>
        <a:xfrm>
          <a:off x="2824500" y="3525497"/>
          <a:ext cx="3983349" cy="3983349"/>
        </a:xfrm>
        <a:prstGeom prst="ellipse">
          <a:avLst/>
        </a:prstGeom>
        <a:solidFill>
          <a:schemeClr val="accent4">
            <a:alpha val="50000"/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500" kern="1200" dirty="0"/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Pomocné artikulační znaky </a:t>
          </a:r>
        </a:p>
      </dsp:txBody>
      <dsp:txXfrm>
        <a:off x="4042741" y="4554528"/>
        <a:ext cx="2390009" cy="2190842"/>
      </dsp:txXfrm>
    </dsp:sp>
    <dsp:sp modelId="{CC1D724F-91B3-43E1-82D6-A5372D110A48}">
      <dsp:nvSpPr>
        <dsp:cNvPr id="0" name=""/>
        <dsp:cNvSpPr/>
      </dsp:nvSpPr>
      <dsp:spPr>
        <a:xfrm>
          <a:off x="0" y="3372536"/>
          <a:ext cx="3983349" cy="3983349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200" b="1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200" b="1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Prstová abeceda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-Jednoruční/ dvouruční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- Každá písmeno má svůj tvar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 </a:t>
          </a:r>
        </a:p>
      </dsp:txBody>
      <dsp:txXfrm>
        <a:off x="375098" y="4401568"/>
        <a:ext cx="2390009" cy="2190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5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29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54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24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2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41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02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58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33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2906E-4323-428C-A515-1F623FE30851}" type="datetimeFigureOut">
              <a:rPr lang="cs-CZ" smtClean="0"/>
              <a:t>15.05.2020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07CDB-E669-4A97-8CBF-A92C125F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59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398CC81-B6D1-4890-BC69-568A3AEE7A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8282298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D5A494F3-EFB3-4208-A66A-2C867E3189FF}"/>
              </a:ext>
            </a:extLst>
          </p:cNvPr>
          <p:cNvSpPr txBox="1"/>
          <p:nvPr/>
        </p:nvSpPr>
        <p:spPr>
          <a:xfrm>
            <a:off x="4196088" y="3390544"/>
            <a:ext cx="233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 Tvary ruky u obličeje</a:t>
            </a:r>
            <a:br>
              <a:rPr lang="cs-CZ" dirty="0"/>
            </a:br>
            <a:r>
              <a:rPr lang="cs-CZ" dirty="0"/>
              <a:t>-Vychází z mluveného jazyka</a:t>
            </a:r>
          </a:p>
          <a:p>
            <a:r>
              <a:rPr lang="cs-CZ" dirty="0"/>
              <a:t>- Prováděny jednou rukou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216C071-FF72-4B9F-AC4D-90AEC52F4455}"/>
              </a:ext>
            </a:extLst>
          </p:cNvPr>
          <p:cNvSpPr txBox="1"/>
          <p:nvPr/>
        </p:nvSpPr>
        <p:spPr>
          <a:xfrm>
            <a:off x="2908305" y="4554146"/>
            <a:ext cx="1178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Vizuálně motorické</a:t>
            </a:r>
          </a:p>
          <a:p>
            <a:pPr algn="ctr"/>
            <a:r>
              <a:rPr lang="cs-CZ" dirty="0"/>
              <a:t>Vizualizují mluvenou řeč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B4D7A0E-D86F-4B0F-9949-BCE5AE1532BC}"/>
              </a:ext>
            </a:extLst>
          </p:cNvPr>
          <p:cNvSpPr txBox="1"/>
          <p:nvPr/>
        </p:nvSpPr>
        <p:spPr>
          <a:xfrm>
            <a:off x="3144528" y="3977808"/>
            <a:ext cx="1076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Tvary rukou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1E1E4FE-0601-4007-9596-044FA933B084}"/>
              </a:ext>
            </a:extLst>
          </p:cNvPr>
          <p:cNvSpPr txBox="1"/>
          <p:nvPr/>
        </p:nvSpPr>
        <p:spPr>
          <a:xfrm>
            <a:off x="1668794" y="3516143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Rozlišení hlásek tvarem ruky</a:t>
            </a:r>
          </a:p>
        </p:txBody>
      </p:sp>
    </p:spTree>
    <p:extLst>
      <p:ext uri="{BB962C8B-B14F-4D97-AF65-F5344CB8AC3E}">
        <p14:creationId xmlns:p14="http://schemas.microsoft.com/office/powerpoint/2010/main" val="1752321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56</Words>
  <Application>Microsoft Office PowerPoint</Application>
  <PresentationFormat>A4 (210 ×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povolnan@ff.cuni.cz</dc:creator>
  <cp:lastModifiedBy>Povolná, Nikola</cp:lastModifiedBy>
  <cp:revision>2</cp:revision>
  <dcterms:created xsi:type="dcterms:W3CDTF">2020-05-14T16:19:32Z</dcterms:created>
  <dcterms:modified xsi:type="dcterms:W3CDTF">2020-05-15T15:41:59Z</dcterms:modified>
</cp:coreProperties>
</file>