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4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6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47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0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86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59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08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89F36-3C87-44D5-BC11-6FA0AB4B0523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E7761-C0F1-4868-8EFC-3CE1823026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8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Central Europe in Russian Foreign Policy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31864" y="4463000"/>
            <a:ext cx="4318715" cy="1747837"/>
          </a:xfrm>
        </p:spPr>
        <p:txBody>
          <a:bodyPr/>
          <a:lstStyle/>
          <a:p>
            <a:r>
              <a:rPr lang="en-GB" dirty="0" smtClean="0"/>
              <a:t>Ekaterina Ananyeva</a:t>
            </a:r>
          </a:p>
          <a:p>
            <a:r>
              <a:rPr lang="en-GB" dirty="0" smtClean="0"/>
              <a:t>PhD candidate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28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Choos</a:t>
            </a:r>
            <a:r>
              <a:rPr lang="en-GB" dirty="0" smtClean="0"/>
              <a:t>e one out of the three questions and write max. 250 words on them: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dirty="0" smtClean="0"/>
              <a:t>What are the three main ideas behind the RFP towards the Central European region?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dirty="0" smtClean="0"/>
              <a:t>What is the “new Yalta” tactic as related toward Central Europe?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dirty="0" smtClean="0"/>
              <a:t>In your own words, describe the latest case brought by the EU against Gazprom?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00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Historical overview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Poland as the main representative of the region vis-à-vis then-Russia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Post-WWII and the Yalta Agreement </a:t>
            </a:r>
            <a:r>
              <a:rPr lang="en-GB" dirty="0" smtClean="0">
                <a:sym typeface="Wingdings" panose="05000000000000000000" pitchFamily="2" charset="2"/>
              </a:rPr>
              <a:t> Moscow rule over Central Europe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(questionable legitimacy of communist regimes there)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ym typeface="Wingdings" panose="05000000000000000000" pitchFamily="2" charset="2"/>
              </a:rPr>
              <a:t>The Warsaw pact est. 1955: Bulgaria, Czechoslovakia, Soviet Union, GDR, Hungary, Poland, Romania</a:t>
            </a:r>
          </a:p>
          <a:p>
            <a:endParaRPr lang="en-GB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2388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738" y="-290478"/>
            <a:ext cx="8822028" cy="8862912"/>
          </a:xfrm>
        </p:spPr>
      </p:pic>
    </p:spTree>
    <p:extLst>
      <p:ext uri="{BB962C8B-B14F-4D97-AF65-F5344CB8AC3E}">
        <p14:creationId xmlns:p14="http://schemas.microsoft.com/office/powerpoint/2010/main" val="143035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23913" y="133350"/>
            <a:ext cx="10464800" cy="841375"/>
          </a:xfrm>
        </p:spPr>
        <p:txBody>
          <a:bodyPr/>
          <a:lstStyle/>
          <a:p>
            <a:pPr algn="ctr" eaLnBrk="1" hangingPunct="1"/>
            <a:r>
              <a:rPr lang="en-US" altLang="ru-RU" smtClean="0"/>
              <a:t>Dependence on Russian gas imports</a:t>
            </a:r>
            <a:endParaRPr lang="ru-RU" altLang="ru-RU" smtClean="0"/>
          </a:p>
        </p:txBody>
      </p:sp>
      <p:pic>
        <p:nvPicPr>
          <p:cNvPr id="512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2550" y="974725"/>
            <a:ext cx="9010650" cy="5883275"/>
          </a:xfrm>
        </p:spPr>
      </p:pic>
    </p:spTree>
    <p:extLst>
      <p:ext uri="{BB962C8B-B14F-4D97-AF65-F5344CB8AC3E}">
        <p14:creationId xmlns:p14="http://schemas.microsoft.com/office/powerpoint/2010/main" val="34088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538"/>
          </a:xfrm>
        </p:spPr>
        <p:txBody>
          <a:bodyPr/>
          <a:lstStyle/>
          <a:p>
            <a:pPr algn="ctr" eaLnBrk="1" hangingPunct="1"/>
            <a:r>
              <a:rPr lang="en-US" altLang="ru-RU" smtClean="0"/>
              <a:t>Latest case against Gazprom</a:t>
            </a:r>
            <a:endParaRPr lang="ru-RU" altLang="ru-RU" smtClean="0"/>
          </a:p>
        </p:txBody>
      </p:sp>
      <p:pic>
        <p:nvPicPr>
          <p:cNvPr id="7171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3188" y="1249363"/>
            <a:ext cx="9445625" cy="5608637"/>
          </a:xfrm>
        </p:spPr>
      </p:pic>
    </p:spTree>
    <p:extLst>
      <p:ext uri="{BB962C8B-B14F-4D97-AF65-F5344CB8AC3E}">
        <p14:creationId xmlns:p14="http://schemas.microsoft.com/office/powerpoint/2010/main" val="1765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RFP: what to do with the CEE??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41" y="1950251"/>
            <a:ext cx="8500056" cy="4086565"/>
          </a:xfrm>
        </p:spPr>
      </p:pic>
      <p:sp>
        <p:nvSpPr>
          <p:cNvPr id="6" name="Облако 5"/>
          <p:cNvSpPr/>
          <p:nvPr/>
        </p:nvSpPr>
        <p:spPr>
          <a:xfrm>
            <a:off x="2833353" y="2421228"/>
            <a:ext cx="2640169" cy="126212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No idea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5793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92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143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Central Europe in Russian Foreign Policy</vt:lpstr>
      <vt:lpstr>Choose one out of the three questions and write max. 250 words on them:</vt:lpstr>
      <vt:lpstr>Historical overview</vt:lpstr>
      <vt:lpstr>Презентация PowerPoint</vt:lpstr>
      <vt:lpstr>Dependence on Russian gas imports</vt:lpstr>
      <vt:lpstr>Latest case against Gazprom</vt:lpstr>
      <vt:lpstr>RFP: what to do with the CEE??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Ananyeva</dc:creator>
  <cp:lastModifiedBy>Ekaterina Ananyeva</cp:lastModifiedBy>
  <cp:revision>9</cp:revision>
  <dcterms:created xsi:type="dcterms:W3CDTF">2018-11-20T20:10:25Z</dcterms:created>
  <dcterms:modified xsi:type="dcterms:W3CDTF">2020-03-24T10:34:47Z</dcterms:modified>
</cp:coreProperties>
</file>