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1. 5. 2020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1. 5. 2020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1. 5. 2020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skladební dvojice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3327" b="35665"/>
          <a:stretch/>
        </p:blipFill>
        <p:spPr bwMode="auto">
          <a:xfrm>
            <a:off x="5076056" y="3501008"/>
            <a:ext cx="2089369" cy="245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sz="54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Chlapeček</a:t>
            </a:r>
            <a:r>
              <a:rPr lang="cs-CZ" sz="5400" b="1" dirty="0" smtClean="0"/>
              <a:t> </a:t>
            </a:r>
            <a:r>
              <a:rPr lang="cs-CZ" sz="5400" b="1" dirty="0" smtClean="0">
                <a:solidFill>
                  <a:srgbClr val="C00000"/>
                </a:solidFill>
              </a:rPr>
              <a:t>běhal.</a:t>
            </a:r>
            <a:endParaRPr lang="cs-CZ" sz="5400" b="1" dirty="0">
              <a:solidFill>
                <a:srgbClr val="C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987824" y="2492896"/>
            <a:ext cx="3132916" cy="144016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2987824" y="2636912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820" y="2637137"/>
            <a:ext cx="11184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016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V jakém sloupci jsou podměty a kde přísudky?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VLK</a:t>
            </a:r>
          </a:p>
          <a:p>
            <a:pPr marL="0" indent="0" algn="ctr">
              <a:buNone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DÍVKA</a:t>
            </a:r>
          </a:p>
          <a:p>
            <a:pPr marL="0" indent="0" algn="ctr">
              <a:buNone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ZPĚVÁK</a:t>
            </a:r>
          </a:p>
          <a:p>
            <a:pPr marL="0" indent="0" algn="ctr">
              <a:buNone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</a:t>
            </a:r>
          </a:p>
          <a:p>
            <a:pPr marL="0" indent="0" algn="ctr">
              <a:buNone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KOČKA</a:t>
            </a:r>
          </a:p>
          <a:p>
            <a:pPr marL="0" indent="0" algn="ctr">
              <a:buNone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POHOVKA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VRŽE</a:t>
            </a:r>
          </a:p>
          <a:p>
            <a:pPr marL="0" indent="0" algn="ctr">
              <a:buNone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JEZDÍ</a:t>
            </a:r>
          </a:p>
          <a:p>
            <a:pPr marL="0" indent="0" algn="ctr">
              <a:buNone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ZPÍVÁ</a:t>
            </a:r>
          </a:p>
          <a:p>
            <a:pPr marL="0" indent="0" algn="ctr">
              <a:buNone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VYJE</a:t>
            </a:r>
          </a:p>
          <a:p>
            <a:pPr marL="0" indent="0" algn="ctr">
              <a:buNone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TANCUJE</a:t>
            </a:r>
          </a:p>
          <a:p>
            <a:pPr marL="0" indent="0" algn="ctr">
              <a:buNone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MŇOUKÁ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291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Lehčí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 štěkal.</a:t>
            </a:r>
          </a:p>
          <a:p>
            <a:pPr marL="0" indent="0" algn="ctr">
              <a:buNone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Mluvčí promlouval. </a:t>
            </a:r>
          </a:p>
          <a:p>
            <a:pPr marL="0" indent="0" algn="ctr">
              <a:buNone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Automobil zastavil.</a:t>
            </a:r>
          </a:p>
          <a:p>
            <a:pPr marL="0" indent="0" algn="ctr">
              <a:buNone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Dítě plakalo.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85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Těžší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Bylo slunečné jaro.</a:t>
            </a:r>
          </a:p>
          <a:p>
            <a:pPr marL="0" indent="0" algn="ctr"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Tomáš rozbil vázu. </a:t>
            </a:r>
          </a:p>
          <a:p>
            <a:pPr marL="0" indent="0" algn="ctr"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Zedníci staví domy.</a:t>
            </a:r>
          </a:p>
          <a:p>
            <a:pPr marL="0" indent="0" algn="ctr"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Medvěd se vydal na lov.</a:t>
            </a:r>
          </a:p>
          <a:p>
            <a:pPr marL="0" indent="0" algn="ctr"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Já to ještě nevím.</a:t>
            </a:r>
          </a:p>
          <a:p>
            <a:pPr marL="0" indent="0" algn="ctr"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Slepice vajíčko dnes nesnesla.</a:t>
            </a:r>
          </a:p>
          <a:p>
            <a:pPr marL="0" indent="0" algn="ctr"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to nakreslil nejlépe.</a:t>
            </a:r>
          </a:p>
          <a:p>
            <a:pPr marL="0" indent="0" algn="ctr"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Nejrychlejší vyhrál závod.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99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Byl jsem o prázdninách u moře.</a:t>
            </a:r>
          </a:p>
          <a:p>
            <a:pPr marL="0" indent="0" algn="ctr">
              <a:buNone/>
            </a:pPr>
            <a:endPara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Měla ráda makové buchty.</a:t>
            </a:r>
          </a:p>
          <a:p>
            <a:pPr marL="0" indent="0" algn="ctr">
              <a:buNone/>
            </a:pP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Vymyslíš další příklad?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670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ZOO byli lvi a tygři.</a:t>
            </a:r>
          </a:p>
          <a:p>
            <a:pPr marL="0" indent="0" algn="ctr">
              <a:buNone/>
            </a:pP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Jablka a hrušky rostou na stromech.</a:t>
            </a:r>
          </a:p>
          <a:p>
            <a:pPr marL="0" indent="0" algn="ctr">
              <a:buNone/>
            </a:pP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Vymyslíš další příklad?</a:t>
            </a:r>
          </a:p>
        </p:txBody>
      </p:sp>
    </p:spTree>
    <p:extLst>
      <p:ext uri="{BB962C8B-B14F-4D97-AF65-F5344CB8AC3E}">
        <p14:creationId xmlns:p14="http://schemas.microsoft.com/office/powerpoint/2010/main" val="286844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112</Words>
  <Application>Microsoft Office PowerPoint</Application>
  <PresentationFormat>Předvádění na obrazovce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Základní skladební dvojice</vt:lpstr>
      <vt:lpstr>V jakém sloupci jsou podměty a kde přísudky?</vt:lpstr>
      <vt:lpstr>Lehčí</vt:lpstr>
      <vt:lpstr>Těžší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skladební dvojice</dc:title>
  <dc:creator>Maritsu-san</dc:creator>
  <cp:lastModifiedBy>Maritsu-san</cp:lastModifiedBy>
  <cp:revision>4</cp:revision>
  <dcterms:created xsi:type="dcterms:W3CDTF">2020-05-01T10:32:02Z</dcterms:created>
  <dcterms:modified xsi:type="dcterms:W3CDTF">2020-05-01T11:34:30Z</dcterms:modified>
</cp:coreProperties>
</file>