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8" r:id="rId5"/>
    <p:sldId id="266" r:id="rId6"/>
    <p:sldId id="267" r:id="rId7"/>
    <p:sldId id="269" r:id="rId8"/>
    <p:sldId id="265" r:id="rId9"/>
    <p:sldId id="261" r:id="rId10"/>
    <p:sldId id="262" r:id="rId11"/>
    <p:sldId id="263" r:id="rId12"/>
    <p:sldId id="264" r:id="rId13"/>
    <p:sldId id="258" r:id="rId14"/>
    <p:sldId id="25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15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21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7AA16-0E99-5948-ABD4-14239B384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636582-C56B-5A49-9C3F-E87AF37F6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62145-40CC-3049-956E-C7FF9009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46E136-3ADE-E24A-88A9-661450B2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F655A2-8BC2-5146-AECC-766FC4C2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72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DA59E-A976-254D-9490-342D328B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D45524-A4E4-2648-B18B-CE121777F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95CFFD-C2D1-5C4B-A32B-18985D92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58A749-C776-AC40-98EE-D3E96171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EBE08A-2F6A-1245-92C3-34279975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54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3EB0C05-6579-2D40-99C2-F9EDC5EE6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BF1057-8271-DA4F-B269-9B64EA3C2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EC8A73-902A-0F41-9382-803E2F6B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7AFE89-1F5B-BA4F-AD18-0D6E8EC0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7DC63-6C68-394E-9C6F-8D5511CA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06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08401-7A6D-D440-B8AF-4EDC4956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5B0AA-A05A-C842-8E60-6F707DFCA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FC6E65-076A-AB44-A6A9-AC5B4F8D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13D670-B851-3E4E-BDD3-7222B279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241158-ACD5-DC47-8042-8B5CF0E3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1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194D2-0701-B84E-949A-375985AC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2A3823-4E09-494C-B77D-1E98D397B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A53C2C-13E9-E54F-9CEA-23A1347D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4AC903-7272-1A40-B4D2-40307FB9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32D284-FC04-C245-980C-E8E87311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7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7FA53-D6A2-F54F-A33A-FA58CC65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A3EF2-DB2B-994D-9EF9-BBD503576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1BD971-5BA5-784D-A447-EC2A4D9BE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514CDB-F892-AE48-96D6-710C98BC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076B85-DDFA-CA4C-87D6-99C46F21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027455-818A-9745-914D-C13B5EA6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14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CC42D-451B-9949-BB2B-F3ED3F00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B6C9DD-C02C-8E43-AC51-85522FC5E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1D7F48-427B-B749-9012-7CD2981C1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AE09A51-DDF0-3346-A69C-ED72CBF1F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AFF9D1-7B4E-FC47-A6A3-F3A846997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DF2FFD7-DC6F-5743-8E37-356B97865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CDE03C-0980-5947-93BA-E99F4756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6A5F6E5-55BD-B84D-9D4D-9B0C4B84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41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520A0-1D63-C34A-A542-8F27CE91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2EE7A8-601E-EC4E-88F2-D0CBE862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02786F-661E-654F-9830-3BCD84C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B35B0C-67B1-3842-9E71-DDAE900D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8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CDEEE64-5D35-CB42-AAF7-47B813D2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EE5C59-B941-5D41-BECE-FBB3C4ED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CF543A-E4EA-A44F-918C-A6DBD93F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81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C231D-8ACC-1746-8A74-2565E0A84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E148F-FA49-1F42-82AD-5D731A5A6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8E8A16-B9E8-3C40-8847-DBF1F6CF2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98C124-B028-C842-9B68-470CAD54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3779F9-3653-7246-96CE-AC8FFFD5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A4B3EA-BC8C-AD4B-8C83-FFEE947D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98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850C4-33D2-A94B-AEA7-A989B9DD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5C6056D-BA2B-5548-8279-57CCAD617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BE0BDD-2514-0D40-A197-2D1D2B416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252B96-0B70-7641-BA94-9FEC2DB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B639D7-9655-D747-96FA-B95CCD40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46D251-A01A-614E-864B-0A5012AE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7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52403E-B59A-F347-B743-69F3A5548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491F78-B624-F24C-B760-8DB595B5B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96DA0B-7CAA-8F45-9CC9-BDB8417DC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D33A-880F-D240-900D-651F8536736E}" type="datetimeFigureOut">
              <a:rPr lang="cs-CZ" smtClean="0"/>
              <a:t>16.01.20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373A26-6860-A84A-92EA-1311B2E05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946179-95E8-A94E-BC8C-BF6DF1B8A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77FB-4E45-A844-A28A-6F9C8E9A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82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E41B9-F953-B54A-AB9D-66471E84F7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Analýza v MAXQDA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CC2163-C4CC-2848-AC15-8DDD969C4D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08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D946D-B9E9-744A-A96B-1E5C02C4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 v MAXQDA (špatná praxe)</a:t>
            </a:r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837328C2-DA60-ED45-B4CB-5B38E0C4D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00" y="1835944"/>
            <a:ext cx="8636000" cy="4330700"/>
          </a:xfrm>
        </p:spPr>
      </p:pic>
    </p:spTree>
    <p:extLst>
      <p:ext uri="{BB962C8B-B14F-4D97-AF65-F5344CB8AC3E}">
        <p14:creationId xmlns:p14="http://schemas.microsoft.com/office/powerpoint/2010/main" val="190371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D946D-B9E9-744A-A96B-1E5C02C4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 v MAXQDA (špatná praxe)</a:t>
            </a:r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AC4A184B-6491-E046-BF38-14E1A9887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050" y="1825625"/>
            <a:ext cx="9427899" cy="4351338"/>
          </a:xfrm>
        </p:spPr>
      </p:pic>
    </p:spTree>
    <p:extLst>
      <p:ext uri="{BB962C8B-B14F-4D97-AF65-F5344CB8AC3E}">
        <p14:creationId xmlns:p14="http://schemas.microsoft.com/office/powerpoint/2010/main" val="322256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D946D-B9E9-744A-A96B-1E5C02C4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 v MAXQDA (špatná praxe)</a:t>
            </a:r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27B77C29-A588-DA48-8203-A41306BB8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797" y="1825625"/>
            <a:ext cx="9866405" cy="4351338"/>
          </a:xfrm>
        </p:spPr>
      </p:pic>
    </p:spTree>
    <p:extLst>
      <p:ext uri="{BB962C8B-B14F-4D97-AF65-F5344CB8AC3E}">
        <p14:creationId xmlns:p14="http://schemas.microsoft.com/office/powerpoint/2010/main" val="195001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78BBA-6749-0D4B-8846-7ABA6500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D808D9-4177-F542-AB69-8439454FE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Kódování</a:t>
            </a:r>
          </a:p>
        </p:txBody>
      </p:sp>
    </p:spTree>
    <p:extLst>
      <p:ext uri="{BB962C8B-B14F-4D97-AF65-F5344CB8AC3E}">
        <p14:creationId xmlns:p14="http://schemas.microsoft.com/office/powerpoint/2010/main" val="2075020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2C5AF-EB08-0F4D-955F-53129AF7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47C02-D75B-394B-9A0D-A73FBFD81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Pomocí </a:t>
            </a:r>
            <a:r>
              <a:rPr lang="cs-CZ" dirty="0" err="1"/>
              <a:t>kódovníku</a:t>
            </a:r>
            <a:r>
              <a:rPr lang="cs-CZ" dirty="0"/>
              <a:t> příslušícího Vaší skupině, který bude uveden v </a:t>
            </a:r>
            <a:r>
              <a:rPr lang="cs-CZ" dirty="0" err="1"/>
              <a:t>moodle</a:t>
            </a:r>
            <a:r>
              <a:rPr lang="cs-CZ" dirty="0"/>
              <a:t> zakódujete svůj rozhovor dle vzoru v prezentacích a následně odevzdáte do </a:t>
            </a:r>
            <a:r>
              <a:rPr lang="cs-CZ" dirty="0" err="1"/>
              <a:t>moodlu</a:t>
            </a:r>
            <a:r>
              <a:rPr lang="cs-CZ" dirty="0"/>
              <a:t> (podle </a:t>
            </a:r>
            <a:r>
              <a:rPr lang="cs-CZ" dirty="0" err="1"/>
              <a:t>deadlinu</a:t>
            </a:r>
            <a:r>
              <a:rPr lang="cs-CZ" dirty="0"/>
              <a:t> v </a:t>
            </a:r>
            <a:r>
              <a:rPr lang="cs-CZ" dirty="0" err="1"/>
              <a:t>moodlu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48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F9F7F-6E87-6E4D-96EB-EC7797EC0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analyzovat v softwaru podporujícím kvalitativní analýzu?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50EC5E-D85E-AE48-9166-239476CF6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Časová úspora</a:t>
            </a:r>
          </a:p>
          <a:p>
            <a:r>
              <a:rPr lang="cs-CZ" dirty="0"/>
              <a:t>Lepší přehled o datech</a:t>
            </a:r>
          </a:p>
          <a:p>
            <a:r>
              <a:rPr lang="cs-CZ" dirty="0"/>
              <a:t>Zjednodušení analýzy – základní výhoda – umožňuje automaticky zobrazovat úryvky pod jednotlivými kódy a případně je i přeskupovat</a:t>
            </a:r>
          </a:p>
          <a:p>
            <a:r>
              <a:rPr lang="cs-CZ" dirty="0"/>
              <a:t>Umožní jednoduše zvládnout větší objem dat (vhodné zvláště při větších N)</a:t>
            </a:r>
          </a:p>
          <a:p>
            <a:r>
              <a:rPr lang="cs-CZ" dirty="0"/>
              <a:t>Umožňuje lepší práci v týmech</a:t>
            </a:r>
          </a:p>
          <a:p>
            <a:r>
              <a:rPr lang="cs-CZ" dirty="0"/>
              <a:t>Zálohování dat</a:t>
            </a:r>
          </a:p>
          <a:p>
            <a:r>
              <a:rPr lang="cs-CZ" dirty="0"/>
              <a:t>Další funkce (kvantifikace, </a:t>
            </a:r>
            <a:r>
              <a:rPr lang="cs-CZ" dirty="0" err="1"/>
              <a:t>mindmapy</a:t>
            </a:r>
            <a:r>
              <a:rPr lang="cs-CZ" dirty="0"/>
              <a:t> a spousta dalších utilit jednotlivých softwarů)</a:t>
            </a:r>
          </a:p>
        </p:txBody>
      </p:sp>
    </p:spTree>
    <p:extLst>
      <p:ext uri="{BB962C8B-B14F-4D97-AF65-F5344CB8AC3E}">
        <p14:creationId xmlns:p14="http://schemas.microsoft.com/office/powerpoint/2010/main" val="65695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2E3C6-396C-2548-BA1C-4EAC469C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systému MAXQDA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C5023A-E856-8A49-A5A1-DE69D65D2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Velmi intuitivní ovládání</a:t>
            </a:r>
          </a:p>
          <a:p>
            <a:r>
              <a:rPr lang="cs-CZ" dirty="0" err="1"/>
              <a:t>Appka</a:t>
            </a:r>
            <a:r>
              <a:rPr lang="cs-CZ" dirty="0"/>
              <a:t> do mobilu</a:t>
            </a:r>
          </a:p>
          <a:p>
            <a:r>
              <a:rPr lang="cs-CZ" dirty="0" err="1"/>
              <a:t>The</a:t>
            </a:r>
            <a:r>
              <a:rPr lang="cs-CZ" dirty="0"/>
              <a:t> user interface se skládá ze 4 části obrazovky:</a:t>
            </a:r>
          </a:p>
          <a:p>
            <a:pPr marL="514350" indent="-514350">
              <a:buAutoNum type="arabicParenR"/>
            </a:pPr>
            <a:r>
              <a:rPr lang="cs-CZ" dirty="0" err="1"/>
              <a:t>document</a:t>
            </a:r>
            <a:r>
              <a:rPr lang="cs-CZ" dirty="0"/>
              <a:t> systém (systém dokumentů)</a:t>
            </a:r>
          </a:p>
          <a:p>
            <a:pPr marL="514350" indent="-514350">
              <a:buAutoNum type="arabicParenR"/>
            </a:pPr>
            <a:r>
              <a:rPr lang="cs-CZ" dirty="0" err="1"/>
              <a:t>document</a:t>
            </a:r>
            <a:r>
              <a:rPr lang="cs-CZ" dirty="0"/>
              <a:t> browser (prohlížeč dokumentů)</a:t>
            </a:r>
          </a:p>
          <a:p>
            <a:pPr marL="514350" indent="-514350">
              <a:buAutoNum type="arabicParenR"/>
            </a:pP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(systém kódů)</a:t>
            </a:r>
          </a:p>
          <a:p>
            <a:pPr marL="514350" indent="-514350">
              <a:buAutoNum type="arabicParenR"/>
            </a:pPr>
            <a:r>
              <a:rPr lang="cs-CZ" dirty="0" err="1"/>
              <a:t>retrieved</a:t>
            </a:r>
            <a:r>
              <a:rPr lang="cs-CZ" dirty="0"/>
              <a:t> segment (získané segmenty)</a:t>
            </a:r>
          </a:p>
          <a:p>
            <a:r>
              <a:rPr lang="cs-CZ" dirty="0"/>
              <a:t>co se zobrazuje se ovládá v domů, vedle toho 4 možnosti uspořádání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58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AC1C7-0306-0D46-AC9E-F9FC9244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důležité karty a jejich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D2B319-3E27-EF45-8107-F33C903DB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Import (dokumenty) – vložte si svůj dokument</a:t>
            </a:r>
          </a:p>
          <a:p>
            <a:pPr marL="0" indent="0">
              <a:buNone/>
            </a:pPr>
            <a:r>
              <a:rPr lang="cs-CZ" dirty="0"/>
              <a:t>2) Kódy (nový kód, import/export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tabulka oblíbených kódů, klávesové zkratky pro kódy)</a:t>
            </a:r>
          </a:p>
          <a:p>
            <a:pPr marL="0" indent="0">
              <a:buNone/>
            </a:pPr>
            <a:r>
              <a:rPr lang="cs-CZ" dirty="0"/>
              <a:t>3) Proměnné – v případě kvantifikace či dalších číselných proměnných</a:t>
            </a:r>
          </a:p>
          <a:p>
            <a:pPr marL="0" indent="0">
              <a:buNone/>
            </a:pPr>
            <a:r>
              <a:rPr lang="cs-CZ" dirty="0"/>
              <a:t>4) Analýzy – lexikální vyhledávání (alkohol)</a:t>
            </a:r>
          </a:p>
          <a:p>
            <a:pPr marL="0" indent="0">
              <a:buNone/>
            </a:pPr>
            <a:r>
              <a:rPr lang="cs-CZ" dirty="0"/>
              <a:t>5) Vizuální nástroje (blíže další </a:t>
            </a:r>
            <a:r>
              <a:rPr lang="cs-CZ" dirty="0" err="1"/>
              <a:t>slide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6) Reporty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20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A170C-FDDB-E54B-A99A-666DF42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Vizuální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85D6D-D797-A747-BED4-385C88D99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code</a:t>
            </a:r>
            <a:r>
              <a:rPr lang="cs-CZ" dirty="0"/>
              <a:t> matrix browser (Prohlížeč matice kódů) – jak často jsou použité kódy u jednotlivých dokumentů (díváme se, kde je třeba </a:t>
            </a:r>
            <a:r>
              <a:rPr lang="cs-CZ" dirty="0" err="1"/>
              <a:t>dokódovat</a:t>
            </a:r>
            <a:r>
              <a:rPr lang="cs-CZ" dirty="0"/>
              <a:t> a které kódy jsou dostatečně označené)</a:t>
            </a:r>
          </a:p>
          <a:p>
            <a:pPr lvl="0"/>
            <a:r>
              <a:rPr lang="cs-CZ" dirty="0"/>
              <a:t>Srovnávací tabulka dokumentů – které části rozhovorů nejsou vůbec </a:t>
            </a:r>
            <a:r>
              <a:rPr lang="cs-CZ" dirty="0" err="1"/>
              <a:t>okódovány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02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FD239-2AFB-B645-A71A-1C9E3644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6A3F-D610-D046-9C9B-43E236244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Přehled </a:t>
            </a:r>
            <a:r>
              <a:rPr lang="cs-CZ" dirty="0" err="1"/>
              <a:t>okódovaných</a:t>
            </a:r>
            <a:r>
              <a:rPr lang="cs-CZ" dirty="0"/>
              <a:t> segmentů (zobrazení)</a:t>
            </a:r>
          </a:p>
          <a:p>
            <a:r>
              <a:rPr lang="cs-CZ" dirty="0" err="1"/>
              <a:t>Kódovník</a:t>
            </a:r>
            <a:r>
              <a:rPr lang="cs-CZ" dirty="0"/>
              <a:t> – export </a:t>
            </a:r>
            <a:r>
              <a:rPr lang="cs-CZ" dirty="0" err="1"/>
              <a:t>kódovníku</a:t>
            </a:r>
            <a:endParaRPr lang="cs-CZ" dirty="0"/>
          </a:p>
          <a:p>
            <a:r>
              <a:rPr lang="cs-CZ" dirty="0"/>
              <a:t>Souhrn s </a:t>
            </a:r>
            <a:r>
              <a:rPr lang="cs-CZ" dirty="0" err="1"/>
              <a:t>okódovanými</a:t>
            </a:r>
            <a:r>
              <a:rPr lang="cs-CZ" dirty="0"/>
              <a:t> segmenty</a:t>
            </a:r>
          </a:p>
          <a:p>
            <a:r>
              <a:rPr lang="cs-CZ" dirty="0"/>
              <a:t>Využijeme především export (Získané segmenty)</a:t>
            </a:r>
          </a:p>
        </p:txBody>
      </p:sp>
    </p:spTree>
    <p:extLst>
      <p:ext uri="{BB962C8B-B14F-4D97-AF65-F5344CB8AC3E}">
        <p14:creationId xmlns:p14="http://schemas.microsoft.com/office/powerpoint/2010/main" val="415336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4AAAD-CC4F-6E40-B20E-32E940D8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ovládání: práce s rozhovory a jejich kódování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E76F2-4409-D74E-A684-2067128E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Šedé tečky – umožňují </a:t>
            </a:r>
            <a:r>
              <a:rPr lang="cs-CZ" dirty="0" err="1"/>
              <a:t>ozančit</a:t>
            </a:r>
            <a:r>
              <a:rPr lang="cs-CZ" dirty="0"/>
              <a:t> celou sekci / deaktivace první tlačítko v soustavě kódů</a:t>
            </a:r>
          </a:p>
          <a:p>
            <a:r>
              <a:rPr lang="cs-CZ" dirty="0"/>
              <a:t>Kódování – </a:t>
            </a:r>
            <a:r>
              <a:rPr lang="cs-CZ" dirty="0" err="1"/>
              <a:t>drag</a:t>
            </a:r>
            <a:r>
              <a:rPr lang="cs-CZ" dirty="0"/>
              <a:t> and drop</a:t>
            </a:r>
          </a:p>
          <a:p>
            <a:r>
              <a:rPr lang="cs-CZ" dirty="0"/>
              <a:t>Aktivování kódů – </a:t>
            </a:r>
            <a:r>
              <a:rPr lang="cs-CZ" dirty="0" err="1"/>
              <a:t>kodovani</a:t>
            </a:r>
            <a:r>
              <a:rPr lang="cs-CZ" dirty="0"/>
              <a:t> jednoho </a:t>
            </a:r>
            <a:r>
              <a:rPr lang="cs-CZ" dirty="0" err="1"/>
              <a:t>mista</a:t>
            </a:r>
            <a:r>
              <a:rPr lang="cs-CZ" dirty="0"/>
              <a:t> vice kódy</a:t>
            </a:r>
          </a:p>
          <a:p>
            <a:r>
              <a:rPr lang="cs-CZ" dirty="0"/>
              <a:t>Rychlé </a:t>
            </a:r>
            <a:r>
              <a:rPr lang="cs-CZ" dirty="0" err="1"/>
              <a:t>kodovani</a:t>
            </a:r>
            <a:r>
              <a:rPr lang="cs-CZ" dirty="0"/>
              <a:t> – </a:t>
            </a:r>
            <a:r>
              <a:rPr lang="cs-CZ" dirty="0" err="1"/>
              <a:t>oblibene</a:t>
            </a:r>
            <a:r>
              <a:rPr lang="cs-CZ" dirty="0"/>
              <a:t> </a:t>
            </a:r>
            <a:r>
              <a:rPr lang="cs-CZ" dirty="0" err="1"/>
              <a:t>kody</a:t>
            </a:r>
            <a:r>
              <a:rPr lang="cs-CZ" dirty="0"/>
              <a:t> – do tabulky si </a:t>
            </a:r>
            <a:r>
              <a:rPr lang="cs-CZ" dirty="0" err="1"/>
              <a:t>pridam</a:t>
            </a:r>
            <a:r>
              <a:rPr lang="cs-CZ" dirty="0"/>
              <a:t> </a:t>
            </a:r>
            <a:r>
              <a:rPr lang="cs-CZ" dirty="0" err="1"/>
              <a:t>kody</a:t>
            </a:r>
            <a:r>
              <a:rPr lang="cs-CZ" dirty="0"/>
              <a:t> a </a:t>
            </a:r>
            <a:r>
              <a:rPr lang="cs-CZ" dirty="0" err="1"/>
              <a:t>drag</a:t>
            </a:r>
            <a:r>
              <a:rPr lang="cs-CZ" dirty="0"/>
              <a:t> and drop</a:t>
            </a:r>
          </a:p>
          <a:p>
            <a:r>
              <a:rPr lang="cs-CZ" dirty="0"/>
              <a:t>Zobrazení kódů – (vybraní kódů a rozhovorů a zobrazí se ve vybraných segmentech, možno exportovat)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93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D946D-B9E9-744A-A96B-1E5C02C4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 v MAXQDA (špatná praxe)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ED2CCA-4985-204E-814F-CE431D37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D946D-B9E9-744A-A96B-1E5C02C4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 v MAXQDA (špatná praxe)</a:t>
            </a:r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18E5A658-D4DD-5449-A94A-C72A86B2A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1882" y="1825625"/>
            <a:ext cx="9068235" cy="4351338"/>
          </a:xfrm>
        </p:spPr>
      </p:pic>
    </p:spTree>
    <p:extLst>
      <p:ext uri="{BB962C8B-B14F-4D97-AF65-F5344CB8AC3E}">
        <p14:creationId xmlns:p14="http://schemas.microsoft.com/office/powerpoint/2010/main" val="385836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398</Words>
  <Application>Microsoft Macintosh PowerPoint</Application>
  <PresentationFormat>Širokoúhlá obrazovka</PresentationFormat>
  <Paragraphs>48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Analýza v MAXQDA</vt:lpstr>
      <vt:lpstr>Proč analyzovat v softwaru podporujícím kvalitativní analýzu? </vt:lpstr>
      <vt:lpstr>Úvod do systému MAXQDA</vt:lpstr>
      <vt:lpstr>Základní důležité karty a jejich funkce</vt:lpstr>
      <vt:lpstr>Vizuální nástroje</vt:lpstr>
      <vt:lpstr>Reporty</vt:lpstr>
      <vt:lpstr>Základní ovládání: práce s rozhovory a jejich kódování</vt:lpstr>
      <vt:lpstr>Kódování v MAXQDA (špatná praxe)</vt:lpstr>
      <vt:lpstr>Kódování v MAXQDA (špatná praxe)</vt:lpstr>
      <vt:lpstr>Kódování v MAXQDA (špatná praxe)</vt:lpstr>
      <vt:lpstr>Kódování v MAXQDA (špatná praxe)</vt:lpstr>
      <vt:lpstr>Kódování v MAXQDA (špatná praxe)</vt:lpstr>
      <vt:lpstr>Úkol</vt:lpstr>
      <vt:lpstr>Kódování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Petruželka, Benjamin</dc:creator>
  <cp:lastModifiedBy>Petruželka, Benjamin</cp:lastModifiedBy>
  <cp:revision>46</cp:revision>
  <dcterms:created xsi:type="dcterms:W3CDTF">2019-01-09T08:01:47Z</dcterms:created>
  <dcterms:modified xsi:type="dcterms:W3CDTF">2020-01-16T08:35:09Z</dcterms:modified>
</cp:coreProperties>
</file>