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561E3-E95F-463A-9898-E95241AE48D2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50FB63-0EFE-446C-98E9-F3DDFDE79AB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8A99E2-86A1-4492-85BD-D991C1F22633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907AF-FC44-42EF-B9C3-0760C371ABE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9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79B02A-F009-43FB-B593-F5DD4C48B0D4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6C336-304A-4D89-8105-3FA910DB60B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7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260F6A-8FAE-481A-BC20-E50ED5128B9D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D3400-9AC8-4148-AD05-5538F4309AE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8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BB983-2D41-495F-B8C1-CF0FD7653652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DD270-074D-4A8F-BF3A-AC486729D25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A89813-09AA-4199-83A3-42DE5C527B52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3638-075F-4806-AB50-17D4E5C7357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3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007838-4883-411C-827A-CC95B1F208EC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4D00CF-7CF1-45DF-B8F8-4C608B401BC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1E378E-D8F9-46D5-8482-098DD24BF1B3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773BB8-5A5D-410C-B23C-223DFC420F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ABDA8-0E3C-4AFC-B590-DE9102FA9FAD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3557E2-FD69-42E5-9BA3-32E46A4E0D9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2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ACBA5A-1FC0-41F3-B336-20E025381428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E3C576-33B0-4ABB-A0A9-DC5F01437A0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5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FE567-A927-4AAA-A701-342729D21CBC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7E08D-3432-4A3B-8A2B-F2B5061E11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515E116-B45D-4CFD-8D44-41AEEF9BB008}" type="datetime1">
              <a:rPr lang="cs-CZ"/>
              <a:pPr lvl="0"/>
              <a:t>23.11.2019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D0FA4F5-8699-4B3E-B45D-D04694CF3E2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x5hGTmqw3_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WR7cc5t7tv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tWozYtxnSZ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sMwczW3RTy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hyperlink" Target="https://www.youtube.com/watch?v=M4UDvFTvcu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FigNatr_G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 smtClean="0"/>
              <a:t>Zahraniční filmy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72" y="3970065"/>
            <a:ext cx="3745212" cy="24975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2" y="334740"/>
            <a:ext cx="2722041" cy="1814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mtClean="0"/>
              <a:t>Neslyšící dítě</a:t>
            </a:r>
            <a:endParaRPr lang="cs-CZ" dirty="0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5121438"/>
          </a:xfrm>
        </p:spPr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Film </a:t>
            </a:r>
            <a:r>
              <a:rPr lang="cs-CZ" dirty="0"/>
              <a:t>pochází z Holandska</a:t>
            </a:r>
          </a:p>
          <a:p>
            <a:pPr lvl="0"/>
            <a:r>
              <a:rPr lang="cs-CZ" dirty="0"/>
              <a:t>16.11.2017 byl poprvé publikován</a:t>
            </a:r>
          </a:p>
          <a:p>
            <a:r>
              <a:rPr lang="cs-CZ" dirty="0"/>
              <a:t>Herci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Tobias</a:t>
            </a:r>
            <a:r>
              <a:rPr lang="cs-CZ" dirty="0" smtClean="0"/>
              <a:t> de Ronde – hlavní postava (N)</a:t>
            </a:r>
          </a:p>
          <a:p>
            <a:r>
              <a:rPr lang="cs-CZ" dirty="0" smtClean="0"/>
              <a:t>Alex de Ronde – otec (S)</a:t>
            </a:r>
          </a:p>
          <a:p>
            <a:r>
              <a:rPr lang="cs-CZ" dirty="0" smtClean="0"/>
              <a:t>Joachim de Ronde – bratr (S)</a:t>
            </a: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www.youtube.com/watch?v=x5hGTmqw3_4</a:t>
            </a:r>
            <a:r>
              <a:rPr lang="cs-CZ" dirty="0" smtClean="0"/>
              <a:t>    </a:t>
            </a:r>
            <a:endParaRPr lang="cs-CZ" dirty="0"/>
          </a:p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30" y="3068700"/>
            <a:ext cx="5403273" cy="30377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243558"/>
            <a:ext cx="4912236" cy="257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Tiché místo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5032374"/>
          </a:xfrm>
        </p:spPr>
        <p:txBody>
          <a:bodyPr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Film pochází z Velké Británie</a:t>
            </a:r>
          </a:p>
          <a:p>
            <a:r>
              <a:rPr lang="cs-CZ" dirty="0" smtClean="0"/>
              <a:t>5.4.2018 byl poprvé publikován </a:t>
            </a:r>
          </a:p>
          <a:p>
            <a:r>
              <a:rPr lang="cs-CZ" dirty="0" smtClean="0"/>
              <a:t>Herci:</a:t>
            </a:r>
            <a:endParaRPr lang="cs-CZ" dirty="0"/>
          </a:p>
          <a:p>
            <a:r>
              <a:rPr lang="cs-CZ" dirty="0" smtClean="0"/>
              <a:t>John </a:t>
            </a:r>
            <a:r>
              <a:rPr lang="cs-CZ" dirty="0" err="1" smtClean="0"/>
              <a:t>Krasinski</a:t>
            </a:r>
            <a:r>
              <a:rPr lang="cs-CZ" dirty="0" smtClean="0"/>
              <a:t> (S)</a:t>
            </a:r>
          </a:p>
          <a:p>
            <a:r>
              <a:rPr lang="cs-CZ" dirty="0" smtClean="0"/>
              <a:t>Emily </a:t>
            </a:r>
            <a:r>
              <a:rPr lang="cs-CZ" dirty="0" err="1" smtClean="0"/>
              <a:t>Blunt</a:t>
            </a:r>
            <a:r>
              <a:rPr lang="cs-CZ" dirty="0" smtClean="0"/>
              <a:t> (S)</a:t>
            </a:r>
          </a:p>
          <a:p>
            <a:r>
              <a:rPr lang="cs-CZ" dirty="0" err="1" smtClean="0"/>
              <a:t>Noah</a:t>
            </a:r>
            <a:r>
              <a:rPr lang="cs-CZ" dirty="0" smtClean="0"/>
              <a:t> Jupe (S) </a:t>
            </a:r>
            <a:endParaRPr lang="cs-CZ" dirty="0"/>
          </a:p>
          <a:p>
            <a:r>
              <a:rPr lang="cs-CZ" dirty="0" err="1" smtClean="0"/>
              <a:t>Millicent</a:t>
            </a:r>
            <a:r>
              <a:rPr lang="cs-CZ" dirty="0" smtClean="0"/>
              <a:t> </a:t>
            </a:r>
            <a:r>
              <a:rPr lang="cs-CZ" dirty="0" err="1" smtClean="0"/>
              <a:t>Simmonds</a:t>
            </a:r>
            <a:r>
              <a:rPr lang="cs-CZ" dirty="0" smtClean="0"/>
              <a:t> (N)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www.youtube.com/watch?v=WR7cc5t7tv8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52" y="170205"/>
            <a:ext cx="2485902" cy="35250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89" y="3791129"/>
            <a:ext cx="4470065" cy="29709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12" y="170205"/>
            <a:ext cx="2512117" cy="35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Bohem zapomenuté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5032373"/>
          </a:xfrm>
        </p:spPr>
        <p:txBody>
          <a:bodyPr>
            <a:noAutofit/>
          </a:bodyPr>
          <a:lstStyle/>
          <a:p>
            <a:r>
              <a:rPr lang="cs-CZ" dirty="0" smtClean="0"/>
              <a:t>Film pochází z USA</a:t>
            </a:r>
          </a:p>
          <a:p>
            <a:r>
              <a:rPr lang="cs-CZ" dirty="0" smtClean="0"/>
              <a:t>3.10.1986 byl poprvé publikován</a:t>
            </a:r>
            <a:endParaRPr lang="cs-CZ" dirty="0"/>
          </a:p>
          <a:p>
            <a:r>
              <a:rPr lang="cs-CZ" dirty="0" smtClean="0"/>
              <a:t>Herci:</a:t>
            </a:r>
          </a:p>
          <a:p>
            <a:r>
              <a:rPr lang="cs-CZ" dirty="0" smtClean="0"/>
              <a:t>William Hurt (S)</a:t>
            </a:r>
            <a:endParaRPr lang="cs-CZ" dirty="0"/>
          </a:p>
          <a:p>
            <a:r>
              <a:rPr lang="cs-CZ" dirty="0" err="1" smtClean="0"/>
              <a:t>Marlee</a:t>
            </a:r>
            <a:r>
              <a:rPr lang="cs-CZ" dirty="0" smtClean="0"/>
              <a:t> </a:t>
            </a:r>
            <a:r>
              <a:rPr lang="cs-CZ" dirty="0" err="1" smtClean="0"/>
              <a:t>Matlin</a:t>
            </a:r>
            <a:r>
              <a:rPr lang="cs-CZ" dirty="0" smtClean="0"/>
              <a:t> (N)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www.youtube.com/watch?v=tWozYtxnSZY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65" y="0"/>
            <a:ext cx="2647208" cy="36766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37" y="4041807"/>
            <a:ext cx="3526568" cy="26860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81" y="26848"/>
            <a:ext cx="2376191" cy="36498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18" y="3083460"/>
            <a:ext cx="3056082" cy="30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Marie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50323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Film pochází z Francie</a:t>
            </a:r>
          </a:p>
          <a:p>
            <a:r>
              <a:rPr lang="cs-CZ" dirty="0" smtClean="0"/>
              <a:t>17.3.2014 byl poprvé                                                                             publikován</a:t>
            </a:r>
          </a:p>
          <a:p>
            <a:r>
              <a:rPr lang="cs-CZ" dirty="0" smtClean="0"/>
              <a:t>Herci:</a:t>
            </a:r>
            <a:endParaRPr lang="cs-CZ" dirty="0"/>
          </a:p>
          <a:p>
            <a:r>
              <a:rPr lang="cs-CZ" dirty="0" smtClean="0"/>
              <a:t>Isabelle </a:t>
            </a:r>
            <a:r>
              <a:rPr lang="cs-CZ" dirty="0" err="1" smtClean="0"/>
              <a:t>Carré</a:t>
            </a:r>
            <a:r>
              <a:rPr lang="cs-CZ" dirty="0" smtClean="0"/>
              <a:t> (S)</a:t>
            </a:r>
            <a:endParaRPr lang="cs-CZ" dirty="0"/>
          </a:p>
          <a:p>
            <a:r>
              <a:rPr lang="cs-CZ" dirty="0" smtClean="0"/>
              <a:t>Ariana </a:t>
            </a:r>
            <a:r>
              <a:rPr lang="cs-CZ" dirty="0" err="1" smtClean="0"/>
              <a:t>Rivoire</a:t>
            </a:r>
            <a:r>
              <a:rPr lang="cs-CZ" dirty="0" smtClean="0"/>
              <a:t> (N)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www.youtube.com/watch?v=sMwczW3RTyY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85" y="0"/>
            <a:ext cx="2105894" cy="3088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81" y="2370513"/>
            <a:ext cx="2361733" cy="35852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24" y="319397"/>
            <a:ext cx="2734821" cy="41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hranicí ticha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5032373"/>
          </a:xfrm>
        </p:spPr>
        <p:txBody>
          <a:bodyPr>
            <a:noAutofit/>
          </a:bodyPr>
          <a:lstStyle/>
          <a:p>
            <a:r>
              <a:rPr lang="cs-CZ" dirty="0" smtClean="0"/>
              <a:t>Film pochází z Německa</a:t>
            </a:r>
          </a:p>
          <a:p>
            <a:r>
              <a:rPr lang="cs-CZ" dirty="0" smtClean="0"/>
              <a:t>19.12.1996 byl poprvé publikován</a:t>
            </a:r>
            <a:endParaRPr lang="cs-CZ" dirty="0"/>
          </a:p>
          <a:p>
            <a:r>
              <a:rPr lang="cs-CZ" dirty="0" smtClean="0"/>
              <a:t>Herci:</a:t>
            </a:r>
          </a:p>
          <a:p>
            <a:r>
              <a:rPr lang="cs-CZ" dirty="0" smtClean="0"/>
              <a:t>Emmanuelle </a:t>
            </a:r>
            <a:r>
              <a:rPr lang="cs-CZ" dirty="0" err="1" smtClean="0"/>
              <a:t>Laborit</a:t>
            </a:r>
            <a:r>
              <a:rPr lang="cs-CZ" dirty="0" smtClean="0"/>
              <a:t> (N)</a:t>
            </a:r>
            <a:endParaRPr lang="cs-CZ" dirty="0"/>
          </a:p>
          <a:p>
            <a:r>
              <a:rPr lang="cs-CZ" dirty="0" err="1" smtClean="0"/>
              <a:t>Howie</a:t>
            </a:r>
            <a:r>
              <a:rPr lang="cs-CZ" dirty="0" smtClean="0"/>
              <a:t> </a:t>
            </a:r>
            <a:r>
              <a:rPr lang="cs-CZ" dirty="0" err="1" smtClean="0"/>
              <a:t>Seago</a:t>
            </a:r>
            <a:r>
              <a:rPr lang="cs-CZ" dirty="0" smtClean="0"/>
              <a:t> (N)</a:t>
            </a:r>
          </a:p>
          <a:p>
            <a:r>
              <a:rPr lang="cs-CZ" dirty="0" smtClean="0"/>
              <a:t>Tatjana </a:t>
            </a:r>
            <a:r>
              <a:rPr lang="cs-CZ" dirty="0" err="1" smtClean="0"/>
              <a:t>Trieb</a:t>
            </a:r>
            <a:r>
              <a:rPr lang="cs-CZ" dirty="0"/>
              <a:t> </a:t>
            </a:r>
            <a:r>
              <a:rPr lang="cs-CZ" dirty="0" smtClean="0"/>
              <a:t>(S) </a:t>
            </a:r>
          </a:p>
          <a:p>
            <a:r>
              <a:rPr lang="cs-CZ" dirty="0" smtClean="0"/>
              <a:t>Sylvie Testud (S)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www.youtube.com/watch?v=M4UDvFTvcuc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42" y="204730"/>
            <a:ext cx="4171538" cy="23495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78" y="177800"/>
            <a:ext cx="1443037" cy="23764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11" y="2714686"/>
            <a:ext cx="4618707" cy="25553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01" y="5307569"/>
            <a:ext cx="2647553" cy="15128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1" y="2852529"/>
            <a:ext cx="2104336" cy="33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521644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Film pochází z Ukrajiny</a:t>
            </a:r>
          </a:p>
          <a:p>
            <a:r>
              <a:rPr lang="cs-CZ" dirty="0" smtClean="0"/>
              <a:t>25.11.2014 byl poprvé publikován</a:t>
            </a:r>
          </a:p>
          <a:p>
            <a:r>
              <a:rPr lang="cs-CZ" dirty="0" smtClean="0"/>
              <a:t>Herci:</a:t>
            </a:r>
          </a:p>
          <a:p>
            <a:r>
              <a:rPr lang="cs-CZ" dirty="0" smtClean="0"/>
              <a:t>Jana </a:t>
            </a:r>
            <a:r>
              <a:rPr lang="cs-CZ" dirty="0" err="1" smtClean="0"/>
              <a:t>Novikova</a:t>
            </a:r>
            <a:r>
              <a:rPr lang="cs-CZ" dirty="0" smtClean="0"/>
              <a:t> (N) </a:t>
            </a:r>
          </a:p>
          <a:p>
            <a:r>
              <a:rPr lang="cs-CZ" dirty="0" err="1" smtClean="0"/>
              <a:t>Grigoriy</a:t>
            </a:r>
            <a:r>
              <a:rPr lang="cs-CZ" dirty="0" smtClean="0"/>
              <a:t> </a:t>
            </a:r>
            <a:r>
              <a:rPr lang="cs-CZ" dirty="0" err="1" smtClean="0"/>
              <a:t>Fesenko</a:t>
            </a:r>
            <a:r>
              <a:rPr lang="cs-CZ" dirty="0" smtClean="0"/>
              <a:t> (S)</a:t>
            </a:r>
          </a:p>
          <a:p>
            <a:endParaRPr lang="cs-CZ" dirty="0" smtClean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www.youtube.com/watch?v=FigNatr_G-0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12" y="69406"/>
            <a:ext cx="2872224" cy="40613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62" y="365129"/>
            <a:ext cx="2393348" cy="30430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26" y="4265705"/>
            <a:ext cx="3346228" cy="25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096294"/>
            <a:ext cx="5667375" cy="3810000"/>
          </a:xfrm>
        </p:spPr>
      </p:pic>
    </p:spTree>
    <p:extLst>
      <p:ext uri="{BB962C8B-B14F-4D97-AF65-F5344CB8AC3E}">
        <p14:creationId xmlns:p14="http://schemas.microsoft.com/office/powerpoint/2010/main" val="12973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193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Zahraniční filmy</vt:lpstr>
      <vt:lpstr>Neslyšící dítě</vt:lpstr>
      <vt:lpstr>Tiché místo</vt:lpstr>
      <vt:lpstr>Bohem zapomenuté děti</vt:lpstr>
      <vt:lpstr>Příběh Marie </vt:lpstr>
      <vt:lpstr>Za hranicí ticha</vt:lpstr>
      <vt:lpstr>Kmen</vt:lpstr>
      <vt:lpstr>Děkujeme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Světové filmy neslyšících</dc:title>
  <dc:creator>Eliška Hartmanová</dc:creator>
  <cp:lastModifiedBy>Pokladna</cp:lastModifiedBy>
  <cp:revision>21</cp:revision>
  <dcterms:created xsi:type="dcterms:W3CDTF">2019-11-18T21:06:24Z</dcterms:created>
  <dcterms:modified xsi:type="dcterms:W3CDTF">2019-11-23T13:25:39Z</dcterms:modified>
</cp:coreProperties>
</file>