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/>
    <p:restoredTop sz="94574"/>
  </p:normalViewPr>
  <p:slideViewPr>
    <p:cSldViewPr snapToGrid="0" snapToObjects="1">
      <p:cViewPr varScale="1">
        <p:scale>
          <a:sx n="83" d="100"/>
          <a:sy n="83" d="100"/>
        </p:scale>
        <p:origin x="13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D75EE2-CF15-45F1-A961-37B449E21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C1CEEF1-78E7-8841-A3A5-B4249C278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6129" y="1964267"/>
            <a:ext cx="6243996" cy="2421464"/>
          </a:xfrm>
        </p:spPr>
        <p:txBody>
          <a:bodyPr>
            <a:normAutofit/>
          </a:bodyPr>
          <a:lstStyle/>
          <a:p>
            <a:r>
              <a:rPr lang="cs-CZ" dirty="0" err="1"/>
              <a:t>Switched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birth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F92937-3027-634B-8C65-DB65EF5FE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6129" y="4385732"/>
            <a:ext cx="6243996" cy="1405467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5" name="Obrázek 4" descr="Obsah obrázku osoba, dívka, mladý, ležící&#10;&#10;Popis byl vytvořen automaticky">
            <a:extLst>
              <a:ext uri="{FF2B5EF4-FFF2-40B4-BE49-F238E27FC236}">
                <a16:creationId xmlns:a16="http://schemas.microsoft.com/office/drawing/2014/main" id="{EF041826-4F92-2441-A9FD-038128A7B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5" r="5082"/>
          <a:stretch/>
        </p:blipFill>
        <p:spPr>
          <a:xfrm>
            <a:off x="280141" y="0"/>
            <a:ext cx="4635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092D7-2D34-E54F-AEF9-F29918D2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cs-CZ" dirty="0"/>
              <a:t>O seriálu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FEE993-D86B-204D-9BE4-5BDC9A84F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281266" cy="3637935"/>
          </a:xfrm>
        </p:spPr>
        <p:txBody>
          <a:bodyPr>
            <a:normAutofit/>
          </a:bodyPr>
          <a:lstStyle/>
          <a:p>
            <a:r>
              <a:rPr lang="cs-CZ" sz="2400" dirty="0"/>
              <a:t>Americký seriál, který začal vysílat v r. 2011 na programu ABC </a:t>
            </a:r>
            <a:r>
              <a:rPr lang="cs-CZ" sz="2400" dirty="0" err="1"/>
              <a:t>Family</a:t>
            </a:r>
            <a:endParaRPr lang="cs-CZ" sz="2400" dirty="0"/>
          </a:p>
          <a:p>
            <a:r>
              <a:rPr lang="cs-CZ" sz="2400" dirty="0"/>
              <a:t>Hraje v něm veliké množství neslyšících a nedoslýchavých</a:t>
            </a:r>
          </a:p>
          <a:p>
            <a:r>
              <a:rPr lang="cs-CZ" sz="2400" dirty="0"/>
              <a:t>Má celkem 5 různých sérií</a:t>
            </a:r>
          </a:p>
          <a:p>
            <a:endParaRPr lang="cs-CZ" dirty="0"/>
          </a:p>
        </p:txBody>
      </p:sp>
      <p:pic>
        <p:nvPicPr>
          <p:cNvPr id="5" name="Obrázek 4" descr="Obsah obrázku osoba, interiér, stůl, skupina&#10;&#10;Popis byl vytvořen automaticky">
            <a:extLst>
              <a:ext uri="{FF2B5EF4-FFF2-40B4-BE49-F238E27FC236}">
                <a16:creationId xmlns:a16="http://schemas.microsoft.com/office/drawing/2014/main" id="{E4911813-BE3C-4646-93BA-AFA85BA3D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10" y="1790001"/>
            <a:ext cx="6095593" cy="419072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883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osoba, pózování, skupina, fotka&#10;&#10;Popis byl vytvořen automaticky">
            <a:extLst>
              <a:ext uri="{FF2B5EF4-FFF2-40B4-BE49-F238E27FC236}">
                <a16:creationId xmlns:a16="http://schemas.microsoft.com/office/drawing/2014/main" id="{74C8D9CC-83A8-CD4A-A9B4-EB9BE85F9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187" y="1457735"/>
            <a:ext cx="5576172" cy="352414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6431C8-B343-3C46-89A4-C7795E54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8252"/>
            <a:ext cx="10131425" cy="1456267"/>
          </a:xfrm>
        </p:spPr>
        <p:txBody>
          <a:bodyPr/>
          <a:lstStyle/>
          <a:p>
            <a:r>
              <a:rPr lang="cs-CZ" dirty="0"/>
              <a:t>Obsazení a obsah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58086AC-EA0B-C047-9B3C-433F09895A14}"/>
              </a:ext>
            </a:extLst>
          </p:cNvPr>
          <p:cNvSpPr txBox="1"/>
          <p:nvPr/>
        </p:nvSpPr>
        <p:spPr>
          <a:xfrm>
            <a:off x="0" y="5164048"/>
            <a:ext cx="354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Katie </a:t>
            </a:r>
            <a:r>
              <a:rPr lang="cs-CZ"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Leclerc</a:t>
            </a:r>
            <a:r>
              <a:rPr lang="cs-CZ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000" dirty="0"/>
              <a:t>= </a:t>
            </a:r>
            <a:r>
              <a:rPr lang="cs-CZ" sz="2000" dirty="0" err="1"/>
              <a:t>Daphne</a:t>
            </a:r>
            <a:r>
              <a:rPr lang="cs-CZ" sz="2000" dirty="0"/>
              <a:t> </a:t>
            </a:r>
            <a:r>
              <a:rPr lang="cs-CZ" sz="2000" dirty="0" err="1"/>
              <a:t>Vasquez</a:t>
            </a:r>
            <a:endParaRPr lang="cs-CZ" sz="2000" dirty="0"/>
          </a:p>
          <a:p>
            <a:r>
              <a:rPr lang="cs-CZ" sz="2000" dirty="0"/>
              <a:t>Vanessa </a:t>
            </a:r>
            <a:r>
              <a:rPr lang="cs-CZ" sz="2000" dirty="0" err="1"/>
              <a:t>Marano</a:t>
            </a:r>
            <a:r>
              <a:rPr lang="cs-CZ" sz="2000" dirty="0"/>
              <a:t> = </a:t>
            </a:r>
            <a:r>
              <a:rPr lang="cs-CZ" sz="2000" dirty="0" err="1"/>
              <a:t>Bay</a:t>
            </a:r>
            <a:r>
              <a:rPr lang="cs-CZ" sz="2000" dirty="0"/>
              <a:t> </a:t>
            </a:r>
            <a:r>
              <a:rPr lang="cs-CZ" sz="2000" dirty="0" err="1"/>
              <a:t>Kennish</a:t>
            </a:r>
            <a:endParaRPr lang="cs-CZ" sz="2000" dirty="0"/>
          </a:p>
        </p:txBody>
      </p:sp>
      <p:pic>
        <p:nvPicPr>
          <p:cNvPr id="8" name="Obrázek 7" descr="Obsah obrázku osoba, interiér, stůl, vsedě&#10;&#10;Popis byl vytvořen automaticky">
            <a:extLst>
              <a:ext uri="{FF2B5EF4-FFF2-40B4-BE49-F238E27FC236}">
                <a16:creationId xmlns:a16="http://schemas.microsoft.com/office/drawing/2014/main" id="{0D8F69B7-33D5-DF4F-8A54-B97115305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604" y="1417996"/>
            <a:ext cx="5211952" cy="3623372"/>
          </a:xfrm>
          <a:prstGeom prst="rect">
            <a:avLst/>
          </a:prstGeom>
        </p:spPr>
      </p:pic>
      <p:pic>
        <p:nvPicPr>
          <p:cNvPr id="5" name="Zástupný obsah 4" descr="Obsah obrázku osoba, žena, interiér, stojící&#10;&#10;Popis byl vytvořen automaticky">
            <a:extLst>
              <a:ext uri="{FF2B5EF4-FFF2-40B4-BE49-F238E27FC236}">
                <a16:creationId xmlns:a16="http://schemas.microsoft.com/office/drawing/2014/main" id="{72C02D4D-6B07-734D-9799-8FA1255F0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641" y="1427651"/>
            <a:ext cx="2737246" cy="3649662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15A3564-74C3-AC47-BE64-EE3E71B44F9A}"/>
              </a:ext>
            </a:extLst>
          </p:cNvPr>
          <p:cNvSpPr txBox="1"/>
          <p:nvPr/>
        </p:nvSpPr>
        <p:spPr>
          <a:xfrm>
            <a:off x="3542736" y="5178598"/>
            <a:ext cx="48294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Sean </a:t>
            </a:r>
            <a:r>
              <a:rPr lang="cs-CZ" sz="20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Berdy</a:t>
            </a:r>
            <a:r>
              <a:rPr lang="cs-CZ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000" dirty="0"/>
              <a:t>= </a:t>
            </a:r>
            <a:r>
              <a:rPr lang="cs-CZ" sz="2000" dirty="0" err="1"/>
              <a:t>Emmett</a:t>
            </a:r>
            <a:r>
              <a:rPr lang="cs-CZ" sz="2000" dirty="0"/>
              <a:t> </a:t>
            </a:r>
            <a:r>
              <a:rPr lang="cs-CZ" sz="2000" dirty="0" err="1"/>
              <a:t>Bledsoe</a:t>
            </a:r>
            <a:endParaRPr lang="cs-CZ" sz="2000" dirty="0"/>
          </a:p>
          <a:p>
            <a:r>
              <a:rPr lang="cs-CZ" sz="20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Marlee</a:t>
            </a:r>
            <a:r>
              <a:rPr lang="cs-CZ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Matlin</a:t>
            </a:r>
            <a:r>
              <a:rPr lang="cs-CZ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000" dirty="0"/>
              <a:t>= </a:t>
            </a:r>
            <a:r>
              <a:rPr lang="cs-CZ" sz="2000" dirty="0" err="1"/>
              <a:t>Melody</a:t>
            </a:r>
            <a:r>
              <a:rPr lang="cs-CZ" sz="2000" dirty="0"/>
              <a:t> </a:t>
            </a:r>
            <a:r>
              <a:rPr lang="cs-CZ" sz="2000" dirty="0" err="1"/>
              <a:t>Bledsoe</a:t>
            </a:r>
            <a:endParaRPr lang="cs-CZ" sz="2000" dirty="0"/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E1573B0-6464-4B48-8865-157383C62283}"/>
              </a:ext>
            </a:extLst>
          </p:cNvPr>
          <p:cNvSpPr txBox="1"/>
          <p:nvPr/>
        </p:nvSpPr>
        <p:spPr>
          <a:xfrm>
            <a:off x="7189076" y="5178598"/>
            <a:ext cx="4932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Constance Marie = Regina </a:t>
            </a:r>
            <a:r>
              <a:rPr lang="cs-CZ" sz="2000" dirty="0" err="1"/>
              <a:t>Vasquez</a:t>
            </a:r>
            <a:endParaRPr lang="cs-CZ" sz="2000" dirty="0"/>
          </a:p>
          <a:p>
            <a:r>
              <a:rPr lang="cs-CZ" sz="2000" dirty="0"/>
              <a:t>Lucas </a:t>
            </a:r>
            <a:r>
              <a:rPr lang="cs-CZ" sz="2000" dirty="0" err="1"/>
              <a:t>Grabeel</a:t>
            </a:r>
            <a:r>
              <a:rPr lang="cs-CZ" sz="2000" dirty="0"/>
              <a:t> = </a:t>
            </a:r>
            <a:r>
              <a:rPr lang="cs-CZ" sz="2000" dirty="0" err="1"/>
              <a:t>Toby</a:t>
            </a:r>
            <a:r>
              <a:rPr lang="cs-CZ" sz="2000" dirty="0"/>
              <a:t> </a:t>
            </a:r>
            <a:r>
              <a:rPr lang="cs-CZ" sz="2000" dirty="0" err="1"/>
              <a:t>Kennish</a:t>
            </a:r>
            <a:endParaRPr lang="cs-CZ" sz="2000" dirty="0"/>
          </a:p>
          <a:p>
            <a:r>
              <a:rPr lang="cs-CZ" sz="2000" dirty="0"/>
              <a:t>Lea Thompson = </a:t>
            </a:r>
            <a:r>
              <a:rPr lang="cs-CZ" sz="2000" dirty="0" err="1"/>
              <a:t>Kathryn</a:t>
            </a:r>
            <a:r>
              <a:rPr lang="cs-CZ" sz="2000" dirty="0"/>
              <a:t> </a:t>
            </a:r>
            <a:r>
              <a:rPr lang="cs-CZ" sz="2000" dirty="0" err="1"/>
              <a:t>Kenish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866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9C8FD-7CFD-554C-9572-0DC0DB4F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90" y="231963"/>
            <a:ext cx="3979205" cy="1453363"/>
          </a:xfrm>
        </p:spPr>
        <p:txBody>
          <a:bodyPr>
            <a:normAutofit/>
          </a:bodyPr>
          <a:lstStyle/>
          <a:p>
            <a:r>
              <a:rPr lang="cs-CZ" dirty="0"/>
              <a:t>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0C6B7C-BF2E-0A47-92F0-76C2C373F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6" y="2261420"/>
            <a:ext cx="4990454" cy="3637935"/>
          </a:xfrm>
        </p:spPr>
        <p:txBody>
          <a:bodyPr>
            <a:noAutofit/>
          </a:bodyPr>
          <a:lstStyle/>
          <a:p>
            <a:r>
              <a:rPr lang="cs-CZ" sz="2400" dirty="0"/>
              <a:t>Většina slyšících herců neovládala před natáčením ASL</a:t>
            </a:r>
          </a:p>
          <a:p>
            <a:r>
              <a:rPr lang="cs-CZ" sz="2400" dirty="0"/>
              <a:t>V seriálu se zmiňuje mnoho důležitých neslyšících osobností – např. i </a:t>
            </a:r>
            <a:r>
              <a:rPr lang="cs-CZ" sz="2400" dirty="0" err="1"/>
              <a:t>Dummy</a:t>
            </a:r>
            <a:r>
              <a:rPr lang="cs-CZ" sz="2400" dirty="0"/>
              <a:t> </a:t>
            </a:r>
            <a:r>
              <a:rPr lang="cs-CZ" sz="2400" dirty="0" err="1"/>
              <a:t>Hoy</a:t>
            </a:r>
            <a:endParaRPr lang="cs-CZ" sz="2400" dirty="0"/>
          </a:p>
          <a:p>
            <a:r>
              <a:rPr lang="cs-CZ" sz="2400" dirty="0"/>
              <a:t>V seriálu je zmíněno např. i </a:t>
            </a:r>
            <a:r>
              <a:rPr lang="cs-CZ" sz="2400" dirty="0" err="1"/>
              <a:t>Deaf</a:t>
            </a:r>
            <a:r>
              <a:rPr lang="cs-CZ" sz="2400" dirty="0"/>
              <a:t> president </a:t>
            </a:r>
            <a:r>
              <a:rPr lang="cs-CZ" sz="2400" dirty="0" err="1"/>
              <a:t>now</a:t>
            </a:r>
            <a:r>
              <a:rPr lang="cs-CZ" sz="2400" dirty="0"/>
              <a:t> či ukázána problematika kochleárního implantátu</a:t>
            </a:r>
          </a:p>
          <a:p>
            <a:r>
              <a:rPr lang="cs-CZ" sz="2400" dirty="0" err="1"/>
              <a:t>Daphne</a:t>
            </a:r>
            <a:r>
              <a:rPr lang="cs-CZ" sz="2400" dirty="0"/>
              <a:t> v seriálu přišla o sluch kvůli meningitidě v brzkém věku</a:t>
            </a:r>
          </a:p>
        </p:txBody>
      </p:sp>
      <p:pic>
        <p:nvPicPr>
          <p:cNvPr id="5" name="Obrázek 4" descr="Obsah obrázku budova, muž, bílá, box&#10;&#10;Popis byl vytvořen automaticky">
            <a:extLst>
              <a:ext uri="{FF2B5EF4-FFF2-40B4-BE49-F238E27FC236}">
                <a16:creationId xmlns:a16="http://schemas.microsoft.com/office/drawing/2014/main" id="{10CDC754-C4AC-3E44-A423-AC23558EC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31" y="2261418"/>
            <a:ext cx="6095593" cy="363793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956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Macintosh PowerPoint</Application>
  <PresentationFormat>Širokoúhlá obrazovka</PresentationFormat>
  <Paragraphs>18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Nebe</vt:lpstr>
      <vt:lpstr>Switched at birth</vt:lpstr>
      <vt:lpstr>O seriálu</vt:lpstr>
      <vt:lpstr>Obsazení a obsah</vt:lpstr>
      <vt:lpstr>Zajímavosti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Switched at birth</dc:title>
  <dc:creator>Šimralová, Kristýna</dc:creator>
  <cp:lastModifiedBy>Šimralová, Kristýna</cp:lastModifiedBy>
  <cp:revision>1</cp:revision>
  <dcterms:created xsi:type="dcterms:W3CDTF">2019-11-23T11:22:48Z</dcterms:created>
  <dcterms:modified xsi:type="dcterms:W3CDTF">2019-11-23T11:23:30Z</dcterms:modified>
</cp:coreProperties>
</file>