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E2626D-0871-43B9-AA26-B3839FF2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9FA9AAA-1EFA-456A-9F46-450290406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D979D97-B062-4DEF-A7C4-B1E0A883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33423E2-0360-4ACF-8055-8858EA4C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3EE085A-E07E-4D20-A5C7-736A8B33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14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9B2797-CAC0-4BBD-B375-29983FC3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E61A7BB-E84F-4ABB-A669-51FC878B5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46A2120-BAA2-45D5-87A3-7E63B65C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8D01B6F-E774-44D6-8DF4-4780006F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9E90B40-D2C4-46D2-B554-8D7B9941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B074CF9-129C-4E92-9017-7C58F9B06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30056EB-2660-4986-A8FC-4D904DC5F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A802CA4-5998-467F-AA51-A77D3479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53DD609-43A7-4F42-A74D-FFE19F3B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42EB96E-A138-4C55-AA3D-CFFD134D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69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B8502D-620C-4B2F-AB9F-ADA9C0FB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C168BC8-8F3A-478F-9BD4-E928B3315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CA04F38-4E3A-4E03-B324-D3525168B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BD9FD13-425F-46BC-B40D-8CFF1C06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858437-D7B6-4EB1-9F36-9FBEDCF5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D8409A-6D7C-4C05-95D9-B32DC61C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D8316A9-5911-4285-9B6A-6E6DECB8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C0D24BA-500A-4973-9F94-BDE16E5F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062337A-2967-46AF-8E2A-0D8B8607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8B49302-FA0F-4080-B543-4DA7CC6A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56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A3219B-C536-4508-8F95-3F62FC22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80DF5C-C690-47D2-A750-A595CDB0D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B5E56B9-16D7-4243-B098-D4D802590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2C10DF5-11B2-4903-B0D5-151FEE76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E493CEE-2B00-48EE-A7E3-65F4BDD8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29BC649-A8A9-4C6F-A77D-EF928109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0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573E08-0D61-4BDF-890F-21DDC8F1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6CEFDD9-080F-4CC6-91F1-FDFF826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6896624-FE62-4D05-8F1E-0D91E5C6D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26B104B-952F-4696-8109-B532A297A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00F69261-6B28-409C-9D5F-E6B889676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A2DBC06-2730-4B18-8CF7-C0F5B251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E149FC9-0401-48D8-86DC-77C99DCB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A250E30-A456-420D-A01E-7A7E707A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36C1EC-E5E7-41D9-A1AD-A90D1887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771F404-267A-4EA1-A25B-59C1A53B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50C55CE-5732-40D8-A09F-1A0DDC79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09FBCFF-F5C4-4249-BC42-18846636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133AD55F-0154-4C7E-B346-3D1287F3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D18B704-068C-4A9E-BECB-588371F4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EB0F410-9811-474B-85D3-82518539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88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D18D01-B306-45B7-A94C-EF043B53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8E793FA-2D76-429C-A760-16C721AF8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C8C053C-4D72-47B7-AA22-C017F545C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AC2589C-3C6D-4F19-9AD2-4747B603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D798131-92FF-477E-9AE0-E4AA39B5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76D5192-9CBF-47BF-93F8-46C4AA38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63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279EE8-B914-4337-A228-D7D0A07E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301BBAE4-0567-4F65-A42F-F1FDF5487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7BEC6E3-47AD-4588-B3C5-8094E3650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5E72B58-CAA6-4A67-BA64-A4D6FA19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A73AD67-9E77-4A34-B323-DF3250C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86FA45A-3878-47B1-9BAE-034DA32F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79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B67DA66-2043-48F5-9E1F-8D578FB1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40DE9F1-1B1E-45DF-8B2D-B245681DE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17982C-1D84-47B3-90A3-75B66D343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918E-24B9-4518-B77D-B9F2C886F7A8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16B7716-84CE-4A1C-BC28-D98F6A95C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0388540-48E6-457E-AF62-A5EC65EBC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F745-DB13-4820-A3E7-D17B645CC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4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A47C22-44AF-45F4-8CC4-7AF041FF6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Emmanuelle </a:t>
            </a:r>
            <a:r>
              <a:rPr lang="cs-CZ" dirty="0" err="1"/>
              <a:t>Laborit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73AA039-3F82-45C4-8658-B5D805B36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F8C6A4-A406-4B11-8B11-6D4EB42B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A4A3FF-E394-48BF-9DF1-7CCFCEF5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Francouzská herečka</a:t>
            </a:r>
          </a:p>
          <a:p>
            <a:r>
              <a:rPr lang="cs-CZ" dirty="0"/>
              <a:t>Narozená 18. října 1979</a:t>
            </a:r>
          </a:p>
          <a:p>
            <a:r>
              <a:rPr lang="cs-CZ" dirty="0"/>
              <a:t>V Paříži</a:t>
            </a:r>
          </a:p>
        </p:txBody>
      </p:sp>
    </p:spTree>
    <p:extLst>
      <p:ext uri="{BB962C8B-B14F-4D97-AF65-F5344CB8AC3E}">
        <p14:creationId xmlns:p14="http://schemas.microsoft.com/office/powerpoint/2010/main" val="21500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2C8752-543F-4EB6-B1B7-349AC3EC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FAD00D-74D5-4BF7-8871-AF03E123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Neslyšící od narození</a:t>
            </a:r>
          </a:p>
          <a:p>
            <a:r>
              <a:rPr lang="cs-CZ" dirty="0"/>
              <a:t>Otec i dědeček vědci – doktoři</a:t>
            </a:r>
          </a:p>
          <a:p>
            <a:r>
              <a:rPr lang="cs-CZ" dirty="0"/>
              <a:t>Od sedmi let se učí znakový jazyk </a:t>
            </a:r>
          </a:p>
          <a:p>
            <a:pPr lvl="1"/>
            <a:r>
              <a:rPr lang="cs-CZ" dirty="0" err="1"/>
              <a:t>Vincennes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40248A-319A-4E8E-BE58-400B8F9B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9470AC8-6091-449D-A3DA-C1986E155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rodinou do Ameriky</a:t>
            </a:r>
          </a:p>
          <a:p>
            <a:r>
              <a:rPr lang="cs-CZ" dirty="0"/>
              <a:t>1992 maturita</a:t>
            </a:r>
          </a:p>
          <a:p>
            <a:r>
              <a:rPr lang="cs-CZ" dirty="0"/>
              <a:t>1993 </a:t>
            </a:r>
            <a:r>
              <a:rPr lang="cs-CZ" dirty="0" err="1"/>
              <a:t>Moliérova</a:t>
            </a:r>
            <a:r>
              <a:rPr lang="cs-CZ" dirty="0"/>
              <a:t> divadelní cena</a:t>
            </a:r>
          </a:p>
          <a:p>
            <a:r>
              <a:rPr lang="cs-CZ" dirty="0"/>
              <a:t>První neslyšící herečka oceněná touto cenou</a:t>
            </a:r>
          </a:p>
        </p:txBody>
      </p:sp>
    </p:spTree>
    <p:extLst>
      <p:ext uri="{BB962C8B-B14F-4D97-AF65-F5344CB8AC3E}">
        <p14:creationId xmlns:p14="http://schemas.microsoft.com/office/powerpoint/2010/main" val="24338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F2617B-59C2-404F-8D3A-C73D7C56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8DECCBA-698D-4913-B146-812FAC1A3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Autobiografický román</a:t>
            </a:r>
          </a:p>
          <a:p>
            <a:r>
              <a:rPr lang="cs-CZ" dirty="0"/>
              <a:t>Přeložený do 9 jazyků</a:t>
            </a:r>
          </a:p>
          <a:p>
            <a:r>
              <a:rPr lang="cs-CZ" dirty="0"/>
              <a:t>Poprvé vyšla 1994</a:t>
            </a:r>
          </a:p>
          <a:p>
            <a:r>
              <a:rPr lang="cs-CZ" dirty="0"/>
              <a:t>Popisuje dětství, dospívání, vztah s rodinou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4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0FA6F4-62E6-4EAF-AB25-C240D77B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EC50721-3B51-4BC6-B25D-BD62DDA49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 </a:t>
            </a:r>
            <a:r>
              <a:rPr lang="cs-CZ" smtClean="0"/>
              <a:t>členkou </a:t>
            </a:r>
            <a:r>
              <a:rPr lang="cs-CZ" dirty="0"/>
              <a:t>mezinárodního vizuálního divadla</a:t>
            </a:r>
          </a:p>
          <a:p>
            <a:r>
              <a:rPr lang="cs-CZ" dirty="0"/>
              <a:t>Od roku 2003 je řiditelkou této organizace</a:t>
            </a:r>
          </a:p>
          <a:p>
            <a:r>
              <a:rPr lang="cs-CZ" dirty="0"/>
              <a:t>Odmítla kochleární implantát</a:t>
            </a:r>
          </a:p>
        </p:txBody>
      </p:sp>
    </p:spTree>
    <p:extLst>
      <p:ext uri="{BB962C8B-B14F-4D97-AF65-F5344CB8AC3E}">
        <p14:creationId xmlns:p14="http://schemas.microsoft.com/office/powerpoint/2010/main" val="17474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Vlastní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Emmanuelle Laborit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Emmanuelle Laborit </dc:title>
  <dc:creator>Anna Brožová</dc:creator>
  <cp:lastModifiedBy>40041666</cp:lastModifiedBy>
  <cp:revision>4</cp:revision>
  <dcterms:created xsi:type="dcterms:W3CDTF">2019-11-23T23:00:47Z</dcterms:created>
  <dcterms:modified xsi:type="dcterms:W3CDTF">2019-11-24T22:20:10Z</dcterms:modified>
</cp:coreProperties>
</file>