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80" d="100"/>
          <a:sy n="80" d="100"/>
        </p:scale>
        <p:origin x="-8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12/3/2019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12/3/2019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12/3/2019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12/3/2019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12/3/2019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12/3/2019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8E36636D-D922-432D-A958-524484B5923D}" type="datetimeFigureOut">
              <a:rPr lang="en-US" dirty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2" r:id="rId10"/>
    <p:sldLayoutId id="2147483853" r:id="rId11"/>
    <p:sldLayoutId id="2147483854" r:id="rId12"/>
    <p:sldLayoutId id="2147483855" r:id="rId13"/>
    <p:sldLayoutId id="2147483858" r:id="rId14"/>
    <p:sldLayoutId id="2147483859" r:id="rId15"/>
    <p:sldLayoutId id="2147483850" r:id="rId16"/>
    <p:sldLayoutId id="214748385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8FDC30B-5A78-4F74-BC3F-DB2C5E9BD8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AWI Film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B329EFC3-5344-480A-AA07-6911464EDBA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088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76E0F27-C793-49A2-BB44-8D2037FEC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8000" dirty="0">
                <a:latin typeface="Arial" panose="020B0604020202020204" pitchFamily="34" charset="0"/>
                <a:cs typeface="Arial" panose="020B0604020202020204" pitchFamily="34" charset="0"/>
              </a:rPr>
              <a:t>Co to je?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0FBE942-BF1A-489B-AB85-0F8549DC24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4800" dirty="0">
                <a:latin typeface="Arial" panose="020B0604020202020204" pitchFamily="34" charset="0"/>
                <a:cs typeface="Arial" panose="020B0604020202020204" pitchFamily="34" charset="0"/>
              </a:rPr>
              <a:t>První filmová organizace v České republice produkující reklamy a filmy vyrobené samotnými N/neslyšícími založená na konci roku 2007</a:t>
            </a:r>
          </a:p>
        </p:txBody>
      </p:sp>
    </p:spTree>
    <p:extLst>
      <p:ext uri="{BB962C8B-B14F-4D97-AF65-F5344CB8AC3E}">
        <p14:creationId xmlns:p14="http://schemas.microsoft.com/office/powerpoint/2010/main" val="1010580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4852B83-6803-4D08-A02C-8921D5488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8000" dirty="0">
                <a:latin typeface="Arial" panose="020B0604020202020204" pitchFamily="34" charset="0"/>
                <a:cs typeface="Arial" panose="020B0604020202020204" pitchFamily="34" charset="0"/>
              </a:rPr>
              <a:t>Cíle?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8EB461C-F36B-42DC-990D-E4B4E4EFA9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4800" dirty="0">
                <a:latin typeface="Arial" panose="020B0604020202020204" pitchFamily="34" charset="0"/>
                <a:cs typeface="Arial" panose="020B0604020202020204" pitchFamily="34" charset="0"/>
              </a:rPr>
              <a:t>Přiblížit většinové veřejnosti způsob života, kulturu a jazyk komunity Neslyšících</a:t>
            </a:r>
          </a:p>
          <a:p>
            <a:pPr algn="just"/>
            <a:r>
              <a:rPr lang="cs-CZ" sz="4800" dirty="0">
                <a:latin typeface="Arial" panose="020B0604020202020204" pitchFamily="34" charset="0"/>
                <a:cs typeface="Arial" panose="020B0604020202020204" pitchFamily="34" charset="0"/>
              </a:rPr>
              <a:t>Možnost pro N/neslyšící vidět filmy v mateřském(znakovém) jazyce</a:t>
            </a:r>
          </a:p>
        </p:txBody>
      </p:sp>
    </p:spTree>
    <p:extLst>
      <p:ext uri="{BB962C8B-B14F-4D97-AF65-F5344CB8AC3E}">
        <p14:creationId xmlns:p14="http://schemas.microsoft.com/office/powerpoint/2010/main" val="1169634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CC8A469-561A-4440-ACB8-AECD28DD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8000" dirty="0">
                <a:latin typeface="Arial" panose="020B0604020202020204" pitchFamily="34" charset="0"/>
                <a:cs typeface="Arial" panose="020B0604020202020204" pitchFamily="34" charset="0"/>
              </a:rPr>
              <a:t>členové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3550CE1-6DAE-4A4C-87EC-B6798DA284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800" dirty="0">
                <a:latin typeface="Arial" panose="020B0604020202020204" pitchFamily="34" charset="0"/>
                <a:cs typeface="Arial" panose="020B0604020202020204" pitchFamily="34" charset="0"/>
              </a:rPr>
              <a:t>Miroslav </a:t>
            </a:r>
            <a:r>
              <a:rPr lang="cs-CZ" sz="4800" dirty="0" err="1">
                <a:latin typeface="Arial" panose="020B0604020202020204" pitchFamily="34" charset="0"/>
                <a:cs typeface="Arial" panose="020B0604020202020204" pitchFamily="34" charset="0"/>
              </a:rPr>
              <a:t>Gavelčík</a:t>
            </a:r>
            <a:r>
              <a:rPr lang="cs-CZ" sz="4800" dirty="0">
                <a:latin typeface="Arial" panose="020B0604020202020204" pitchFamily="34" charset="0"/>
                <a:cs typeface="Arial" panose="020B0604020202020204" pitchFamily="34" charset="0"/>
              </a:rPr>
              <a:t>(vedoucí)</a:t>
            </a:r>
          </a:p>
          <a:p>
            <a:r>
              <a:rPr lang="cs-CZ" sz="4800" dirty="0">
                <a:latin typeface="Arial" panose="020B0604020202020204" pitchFamily="34" charset="0"/>
                <a:cs typeface="Arial" panose="020B0604020202020204" pitchFamily="34" charset="0"/>
              </a:rPr>
              <a:t>Petr Kameník(střihač, grafik)</a:t>
            </a:r>
          </a:p>
          <a:p>
            <a:r>
              <a:rPr lang="cs-CZ" sz="4800" dirty="0">
                <a:latin typeface="Arial" panose="020B0604020202020204" pitchFamily="34" charset="0"/>
                <a:cs typeface="Arial" panose="020B0604020202020204" pitchFamily="34" charset="0"/>
              </a:rPr>
              <a:t>Ondřej Klofáč(grafik, webdesigner)</a:t>
            </a:r>
          </a:p>
          <a:p>
            <a:r>
              <a:rPr lang="cs-CZ" sz="4800" dirty="0">
                <a:latin typeface="Arial" panose="020B0604020202020204" pitchFamily="34" charset="0"/>
                <a:cs typeface="Arial" panose="020B0604020202020204" pitchFamily="34" charset="0"/>
              </a:rPr>
              <a:t>Kamil Panský(manažer)</a:t>
            </a:r>
          </a:p>
        </p:txBody>
      </p:sp>
    </p:spTree>
    <p:extLst>
      <p:ext uri="{BB962C8B-B14F-4D97-AF65-F5344CB8AC3E}">
        <p14:creationId xmlns:p14="http://schemas.microsoft.com/office/powerpoint/2010/main" val="837831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241A7E8-FC15-4E49-9EB7-7C93B2046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8000" dirty="0">
                <a:latin typeface="Arial" panose="020B0604020202020204" pitchFamily="34" charset="0"/>
                <a:cs typeface="Arial" panose="020B0604020202020204" pitchFamily="34" charset="0"/>
              </a:rPr>
              <a:t>filmy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06DFEB0-2A39-4EA3-AD43-7C253B571D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117" y="2521014"/>
            <a:ext cx="11417417" cy="4058751"/>
          </a:xfrm>
        </p:spPr>
        <p:txBody>
          <a:bodyPr>
            <a:normAutofit/>
          </a:bodyPr>
          <a:lstStyle/>
          <a:p>
            <a:pPr algn="just"/>
            <a:r>
              <a:rPr lang="cs-CZ" sz="4800" dirty="0">
                <a:latin typeface="Arial" panose="020B0604020202020204" pitchFamily="34" charset="0"/>
                <a:cs typeface="Arial" panose="020B0604020202020204" pitchFamily="34" charset="0"/>
              </a:rPr>
              <a:t>Exponát roku 1827- První dlouhometrážní snímek AWI Filmu</a:t>
            </a:r>
          </a:p>
          <a:p>
            <a:pPr algn="just"/>
            <a:r>
              <a:rPr lang="cs-CZ" sz="4800" dirty="0">
                <a:latin typeface="Arial" panose="020B0604020202020204" pitchFamily="34" charset="0"/>
                <a:cs typeface="Arial" panose="020B0604020202020204" pitchFamily="34" charset="0"/>
              </a:rPr>
              <a:t>Čtyřlístek- 17 minut drama</a:t>
            </a:r>
          </a:p>
        </p:txBody>
      </p:sp>
    </p:spTree>
    <p:extLst>
      <p:ext uri="{BB962C8B-B14F-4D97-AF65-F5344CB8AC3E}">
        <p14:creationId xmlns:p14="http://schemas.microsoft.com/office/powerpoint/2010/main" val="3657242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3774E19-A742-48BB-8F66-6072211DA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Použité 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1DAE001-9671-44B0-BB0F-1A1C38BC29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Zuzana Hájková, AWI film: Filmovat jako slyšící, Unie, 3-4/2008</a:t>
            </a:r>
          </a:p>
          <a:p>
            <a:pPr algn="just"/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Jiří Špičák, Neslyšící natáčí film z Brna. Zahraje si v něm i Rovnost, 31.8.2008</a:t>
            </a:r>
          </a:p>
          <a:p>
            <a:pPr algn="just"/>
            <a:r>
              <a:rPr lang="cs-CZ" sz="3200">
                <a:latin typeface="Arial" panose="020B0604020202020204" pitchFamily="34" charset="0"/>
                <a:cs typeface="Arial" panose="020B0604020202020204" pitchFamily="34" charset="0"/>
              </a:rPr>
              <a:t>www.awifilm.com</a:t>
            </a: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55491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řidlice">
  <a:themeElements>
    <a:clrScheme name="Slat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Slat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TM04033929[[fn=Břidlice]]</Template>
  <TotalTime>37</TotalTime>
  <Words>109</Words>
  <Application>Microsoft Office PowerPoint</Application>
  <PresentationFormat>Vlastní</PresentationFormat>
  <Paragraphs>18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Břidlice</vt:lpstr>
      <vt:lpstr>AWI Film</vt:lpstr>
      <vt:lpstr>Co to je?</vt:lpstr>
      <vt:lpstr>Cíle?</vt:lpstr>
      <vt:lpstr>členové</vt:lpstr>
      <vt:lpstr>filmy</vt:lpstr>
      <vt:lpstr>Použité 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AWI Film</dc:title>
  <dc:creator>Michaela Přikrylová</dc:creator>
  <cp:lastModifiedBy>40041666</cp:lastModifiedBy>
  <cp:revision>4</cp:revision>
  <dcterms:created xsi:type="dcterms:W3CDTF">2019-11-18T18:44:35Z</dcterms:created>
  <dcterms:modified xsi:type="dcterms:W3CDTF">2019-12-03T11:25:56Z</dcterms:modified>
</cp:coreProperties>
</file>