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6b8c796b02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6b8c796b02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b8c796b02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b8c796b02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b8c796b02_9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b8c796b02_9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b8c796b02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b8c796b02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b8c796b02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b8c796b02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b8c796b02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b8c796b02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b8c796b02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b8c796b02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ruce.cz/clanky/884-rozhovor-s-reziserem-filmu-legenda-o-nepocujucich-romanem-polaskem" TargetMode="External"/><Relationship Id="rId4" Type="http://schemas.openxmlformats.org/officeDocument/2006/relationships/hyperlink" Target="https://www.youtube.com/watch?v=a1Lm8avdkFY" TargetMode="External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3eo-_f8G1n0" TargetMode="External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2GoO6aX_TmY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vKhUEWmr8Vg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ceskatelevize.cz/ivysilani/1096066178-televizni-klub-neslysicich/215562221800019/" TargetMode="External"/><Relationship Id="rId4" Type="http://schemas.openxmlformats.org/officeDocument/2006/relationships/hyperlink" Target="https://www.ceskatelevize.cz/porady/1096066178-televizni-klub-neslysicich/216562221800019-nepovedeny-cert/" TargetMode="External"/><Relationship Id="rId5" Type="http://schemas.openxmlformats.org/officeDocument/2006/relationships/hyperlink" Target="https://www.ceskatelevize.cz/porady/1096066178-televizni-klub-neslysicich/217562221800020-nejkrasnejsi-dar/" TargetMode="External"/><Relationship Id="rId6" Type="http://schemas.openxmlformats.org/officeDocument/2006/relationships/hyperlink" Target="https://www.ceskatelevize.cz/ivysilani/1096066178-televizni-klub-neslysicich/218562221800021-vodnikova-princezna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Československé filmy s neslyšícími herci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Zdeňka Barešová, Anežka Hornychová, Šárka Kotková, Marek Píš, Eliška Témová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Legenda o nepočujúcich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D</a:t>
            </a:r>
            <a:r>
              <a:rPr lang="cs">
                <a:latin typeface="Comfortaa"/>
                <a:ea typeface="Comfortaa"/>
                <a:cs typeface="Comfortaa"/>
                <a:sym typeface="Comfortaa"/>
              </a:rPr>
              <a:t>obrodružný film z roku 2009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40 minut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Režisér Roman Polášek, rozhovor: </a:t>
            </a:r>
            <a:r>
              <a:rPr lang="c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http://ruce.cz/clanky/884-rozhovor-s-reziserem-filmu-legenda-o-nepocujucich-romanem-polaskem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Trailer: </a:t>
            </a:r>
            <a:r>
              <a:rPr lang="c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https://www.youtube.com/watch?v=a1Lm8avdkFY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05475" y="2738200"/>
            <a:ext cx="1605400" cy="227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Čtyřlístek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D</a:t>
            </a:r>
            <a:r>
              <a:rPr lang="cs">
                <a:latin typeface="Comfortaa"/>
                <a:ea typeface="Comfortaa"/>
                <a:cs typeface="Comfortaa"/>
                <a:sym typeface="Comfortaa"/>
              </a:rPr>
              <a:t>rama z roku 2007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17 minut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Režisér Miroslav Gavelčík, produkční Kamil Panský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Herci: Ondřej Klofáč, Darina Novotná, Sergej Josef Bovkun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Trailer: </a:t>
            </a:r>
            <a:r>
              <a:rPr lang="c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https://www.youtube.com/watch?v=3eo-_f8G1n0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77325" y="2571750"/>
            <a:ext cx="1615300" cy="252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1350" y="2975350"/>
            <a:ext cx="1679500" cy="200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 rotWithShape="1">
          <a:blip r:embed="rId6">
            <a:alphaModFix/>
          </a:blip>
          <a:srcRect b="31307" l="11544" r="17103" t="3967"/>
          <a:stretch/>
        </p:blipFill>
        <p:spPr>
          <a:xfrm>
            <a:off x="3407550" y="2975350"/>
            <a:ext cx="1960800" cy="205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Exponát roku 1827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A</a:t>
            </a:r>
            <a:r>
              <a:rPr lang="cs">
                <a:latin typeface="Comfortaa"/>
                <a:ea typeface="Comfortaa"/>
                <a:cs typeface="Comfortaa"/>
                <a:sym typeface="Comfortaa"/>
              </a:rPr>
              <a:t>kční film z roku 2007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87 minut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Režisér </a:t>
            </a:r>
            <a:r>
              <a:rPr lang="cs">
                <a:latin typeface="Comfortaa"/>
                <a:ea typeface="Comfortaa"/>
                <a:cs typeface="Comfortaa"/>
                <a:sym typeface="Comfortaa"/>
              </a:rPr>
              <a:t>Miroslav Gavelčík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Herci: </a:t>
            </a:r>
            <a:r>
              <a:rPr lang="cs">
                <a:latin typeface="Comfortaa"/>
                <a:ea typeface="Comfortaa"/>
                <a:cs typeface="Comfortaa"/>
                <a:sym typeface="Comfortaa"/>
              </a:rPr>
              <a:t> David Wagner, Michaela Kosiecová, Peter Lištván, Lubomír Hykl, David Ninger, Lenka Šlachtová, Matyáš Čuřík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Trailer: </a:t>
            </a:r>
            <a:r>
              <a:rPr lang="cs" sz="1400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3"/>
              </a:rPr>
              <a:t>https://www.youtube.com/watch?v=2GoO6aX_TmY</a:t>
            </a:r>
            <a:endParaRPr sz="14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FIlm natočen s pouze neslyšícími herci a </a:t>
            </a:r>
            <a:br>
              <a:rPr lang="cs">
                <a:latin typeface="Comfortaa"/>
                <a:ea typeface="Comfortaa"/>
                <a:cs typeface="Comfortaa"/>
                <a:sym typeface="Comfortaa"/>
              </a:rPr>
            </a:br>
            <a:r>
              <a:rPr lang="cs">
                <a:latin typeface="Comfortaa"/>
                <a:ea typeface="Comfortaa"/>
                <a:cs typeface="Comfortaa"/>
                <a:sym typeface="Comfortaa"/>
              </a:rPr>
              <a:t>neslyšícím štábem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05716" y="2571750"/>
            <a:ext cx="1842909" cy="247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Rozhodnutí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D</a:t>
            </a:r>
            <a:r>
              <a:rPr lang="cs">
                <a:latin typeface="Comfortaa"/>
                <a:ea typeface="Comfortaa"/>
                <a:cs typeface="Comfortaa"/>
                <a:sym typeface="Comfortaa"/>
              </a:rPr>
              <a:t>rama z roku 2013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14 minut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Režisér Ivan Crnac - jeho první amatérské dílo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 rotWithShape="1">
          <a:blip r:embed="rId3">
            <a:alphaModFix/>
          </a:blip>
          <a:srcRect b="0" l="0" r="0" t="8867"/>
          <a:stretch/>
        </p:blipFill>
        <p:spPr>
          <a:xfrm>
            <a:off x="5972200" y="2501500"/>
            <a:ext cx="2493150" cy="227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Nezapomenutelný den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Mysteriózní horor z roku 2013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5 minut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Režisér rovněž Ivan Crnac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Celý film: </a:t>
            </a:r>
            <a:r>
              <a:rPr lang="c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https://www.youtube.com/watch?v=vKhUEWmr8Vg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42553" y="2646775"/>
            <a:ext cx="1540650" cy="218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Pohádky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Vánoční království - 2015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Font typeface="Comfortaa"/>
              <a:buChar char="➢"/>
            </a:pPr>
            <a:r>
              <a:rPr lang="cs" sz="13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https://www.ceskatelevize.cz/ivysilani/1096066178-televizni-klub-neslysicich/215562221800019/</a:t>
            </a:r>
            <a:endParaRPr sz="13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Nepovedený čert - 2016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➢"/>
            </a:pPr>
            <a:r>
              <a:rPr lang="cs" sz="1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https://www.ceskatelevize.cz/porady/1096066178-televizni-klub-neslysicich/216562221800019-nepovedeny-cert/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Nejkrásnější dar - 2017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➢"/>
            </a:pPr>
            <a:r>
              <a:rPr lang="cs" sz="1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https://www.ceskatelevize.cz/porady/1096066178-televizni-klub-neslysicich/217562221800020-nejkrasnejsi-dar/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Vodníkova princezna - 2018 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Char char="➢"/>
            </a:pPr>
            <a:r>
              <a:rPr lang="cs" sz="1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https://www.ceskatelevize.cz/ivysilani/1096066178-televizni-klub-neslysicich/218562221800021-vodnikova-princezna/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Pupendo</a:t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Drama a komedie z roku 2003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❖"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Zahrál si zde neslyšící Lukáš Baborský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07" name="Google Shape;10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3300" y="2426488"/>
            <a:ext cx="3524250" cy="240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