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7AA854-02B0-443E-B648-824C4C70B590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5C692F-F85A-47FC-8158-7E4F7C6AE1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38400" y="4648200"/>
            <a:ext cx="6400800" cy="1752600"/>
          </a:xfrm>
        </p:spPr>
        <p:txBody>
          <a:bodyPr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5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Bc</a:t>
            </a:r>
            <a:r>
              <a:rPr lang="en-US" altLang="ko-K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lv-LV" altLang="ko-K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Inese </a:t>
            </a:r>
            <a:r>
              <a:rPr lang="lv-LV" altLang="ko-KR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Pintāne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Introduction to the Dutch language</a:t>
            </a:r>
            <a:endParaRPr lang="cs-CZ" altLang="ko-KR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ko-K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</a:t>
            </a:r>
            <a:r>
              <a:rPr lang="en-US" altLang="ko-K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cs-CZ" altLang="ko-KR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endParaRPr lang="en-US" sz="5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en-US" b="1" dirty="0" smtClean="0"/>
              <a:t>The Danish </a:t>
            </a:r>
            <a:r>
              <a:rPr lang="en-US" dirty="0" smtClean="0"/>
              <a:t>have </a:t>
            </a:r>
            <a:r>
              <a:rPr lang="en-US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hygge</a:t>
            </a:r>
            <a:r>
              <a:rPr lang="en-US" dirty="0" smtClean="0"/>
              <a:t> - </a:t>
            </a:r>
            <a:r>
              <a:rPr lang="en-US" dirty="0"/>
              <a:t>the embracing of a </a:t>
            </a:r>
            <a:r>
              <a:rPr lang="en-US" dirty="0" err="1" smtClean="0"/>
              <a:t>cosy</a:t>
            </a:r>
            <a:r>
              <a:rPr lang="en-US" dirty="0" smtClean="0"/>
              <a:t> lifestyle.</a:t>
            </a:r>
          </a:p>
          <a:p>
            <a:pPr algn="just"/>
            <a:r>
              <a:rPr lang="en-US" b="1" dirty="0" smtClean="0"/>
              <a:t>The Swedish </a:t>
            </a:r>
            <a:r>
              <a:rPr lang="en-US" dirty="0" smtClean="0"/>
              <a:t>have </a:t>
            </a:r>
            <a:r>
              <a:rPr lang="en-US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lagom</a:t>
            </a:r>
            <a:r>
              <a:rPr lang="en-US" dirty="0" smtClean="0"/>
              <a:t> - </a:t>
            </a:r>
            <a:r>
              <a:rPr lang="en-US" dirty="0"/>
              <a:t>creating a life that’s happily </a:t>
            </a:r>
            <a:r>
              <a:rPr lang="en-US" dirty="0" smtClean="0"/>
              <a:t>balanced.</a:t>
            </a:r>
          </a:p>
          <a:p>
            <a:pPr algn="just"/>
            <a:r>
              <a:rPr lang="en-US" b="1" dirty="0" smtClean="0"/>
              <a:t>The Dutch </a:t>
            </a:r>
            <a:r>
              <a:rPr lang="en-US" dirty="0" smtClean="0"/>
              <a:t>have </a:t>
            </a:r>
            <a:r>
              <a:rPr lang="en-US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dirty="0" smtClean="0"/>
              <a:t> - </a:t>
            </a:r>
            <a:r>
              <a:rPr lang="en-US" dirty="0"/>
              <a:t>meaning </a:t>
            </a:r>
            <a:r>
              <a:rPr lang="en-US" dirty="0" err="1" smtClean="0"/>
              <a:t>cosy</a:t>
            </a:r>
            <a:r>
              <a:rPr lang="en-US" dirty="0" smtClean="0"/>
              <a:t> </a:t>
            </a:r>
            <a:r>
              <a:rPr lang="en-US" dirty="0"/>
              <a:t>– but also describing a situation that is social, fun, and relaxed, or one in which you’re catching up and connecting with old friends, loved ones, or anyone else whose presence and attention you </a:t>
            </a:r>
            <a:r>
              <a:rPr lang="en-US" dirty="0" smtClean="0"/>
              <a:t>value.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dirty="0" smtClean="0"/>
              <a:t> (an adjective) and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gezelligheid</a:t>
            </a:r>
            <a:r>
              <a:rPr lang="en-US" dirty="0" smtClean="0"/>
              <a:t> (a noun) are difficult to translate into English</a:t>
            </a:r>
          </a:p>
          <a:p>
            <a:pPr algn="just"/>
            <a:r>
              <a:rPr lang="en-US" dirty="0" smtClean="0"/>
              <a:t>Situations can be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dirty="0" smtClean="0"/>
              <a:t>, as can people and places.</a:t>
            </a:r>
          </a:p>
          <a:p>
            <a:pPr algn="just"/>
            <a:r>
              <a:rPr lang="en-US" dirty="0"/>
              <a:t>It means </a:t>
            </a:r>
            <a:r>
              <a:rPr lang="en-US" dirty="0" err="1" smtClean="0"/>
              <a:t>cosy</a:t>
            </a:r>
            <a:r>
              <a:rPr lang="en-US" dirty="0"/>
              <a:t>, quaint, or nice, but can also connote time spent with loved ones, seeing a friend after a long absence, or general togetherness. </a:t>
            </a:r>
            <a:endParaRPr lang="en-US" dirty="0" smtClean="0"/>
          </a:p>
          <a:p>
            <a:pPr algn="just"/>
            <a:r>
              <a:rPr lang="en-US" dirty="0"/>
              <a:t>The antonym to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dirty="0"/>
              <a:t> is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ongezellig</a:t>
            </a:r>
            <a:r>
              <a:rPr lang="en-US" dirty="0"/>
              <a:t>, which is used to describe places and situations that are uninviting, lacking in warmth or atmosphere, a person who is cold, distant, unsociable, unwilling to engage in a social situation.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en-US" dirty="0"/>
              <a:t>The term encompasses the heart of Dutch culture, as the Dutch tend to love all things </a:t>
            </a:r>
            <a:r>
              <a:rPr lang="en-US" dirty="0" smtClean="0"/>
              <a:t>which are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Pronounced as </a:t>
            </a:r>
            <a:r>
              <a:rPr lang="en-US" i="1" dirty="0" smtClean="0"/>
              <a:t>[</a:t>
            </a:r>
            <a:r>
              <a:rPr lang="en-US" i="1" dirty="0" err="1" smtClean="0"/>
              <a:t>heh</a:t>
            </a:r>
            <a:r>
              <a:rPr lang="en-US" i="1" dirty="0" smtClean="0"/>
              <a:t>-sell-</a:t>
            </a:r>
            <a:r>
              <a:rPr lang="en-US" i="1" dirty="0" err="1" smtClean="0"/>
              <a:t>ick</a:t>
            </a:r>
            <a:r>
              <a:rPr lang="en-US" i="1" dirty="0"/>
              <a:t>]</a:t>
            </a:r>
            <a:r>
              <a:rPr lang="en-US" i="1" dirty="0" smtClean="0"/>
              <a:t>.</a:t>
            </a:r>
          </a:p>
          <a:p>
            <a:pPr algn="just"/>
            <a:r>
              <a:rPr lang="en-US" b="1" dirty="0" err="1" smtClean="0"/>
              <a:t>Gezellig</a:t>
            </a:r>
            <a:r>
              <a:rPr lang="en-US" dirty="0" smtClean="0"/>
              <a:t> knows no time -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gezelligheid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kent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geen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tijd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/>
              <a:t>It's about the </a:t>
            </a:r>
            <a:r>
              <a:rPr lang="en-US" dirty="0" smtClean="0"/>
              <a:t>connection.</a:t>
            </a:r>
          </a:p>
          <a:p>
            <a:pPr algn="just"/>
            <a:r>
              <a:rPr lang="en-US" dirty="0" smtClean="0"/>
              <a:t>The word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dirty="0" smtClean="0"/>
              <a:t> derives from 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</a:t>
            </a:r>
            <a:r>
              <a:rPr lang="en-US" dirty="0" smtClean="0"/>
              <a:t> which means 'companion' or 'friend‘.</a:t>
            </a:r>
            <a:endParaRPr lang="en-US" dirty="0"/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b="1" dirty="0" smtClean="0"/>
              <a:t> </a:t>
            </a:r>
            <a:r>
              <a:rPr lang="en-US" dirty="0" smtClean="0"/>
              <a:t>VS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ONGEZELLIG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brown café</a:t>
            </a:r>
          </a:p>
          <a:p>
            <a:r>
              <a:rPr lang="en-US" dirty="0" smtClean="0"/>
              <a:t>an evening in the town with your friends</a:t>
            </a:r>
          </a:p>
          <a:p>
            <a:r>
              <a:rPr lang="en-US" dirty="0" smtClean="0"/>
              <a:t>old fashioned shops and boutiques</a:t>
            </a:r>
          </a:p>
          <a:p>
            <a:r>
              <a:rPr lang="en-US" dirty="0" smtClean="0"/>
              <a:t>watching </a:t>
            </a:r>
            <a:r>
              <a:rPr lang="en-US" dirty="0"/>
              <a:t>a movie at home in a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gezellig</a:t>
            </a:r>
            <a:r>
              <a:rPr lang="en-US" dirty="0"/>
              <a:t> living room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dentist’s waiting room</a:t>
            </a:r>
          </a:p>
          <a:p>
            <a:r>
              <a:rPr lang="en-US" dirty="0"/>
              <a:t>t</a:t>
            </a:r>
            <a:r>
              <a:rPr lang="en-US" dirty="0" smtClean="0"/>
              <a:t>ime spent trying to entertain your in-laws from hell</a:t>
            </a:r>
          </a:p>
          <a:p>
            <a:r>
              <a:rPr lang="en-US" dirty="0"/>
              <a:t>m</a:t>
            </a:r>
            <a:r>
              <a:rPr lang="en-US" dirty="0" smtClean="0"/>
              <a:t>odern warehouses</a:t>
            </a:r>
          </a:p>
          <a:p>
            <a:r>
              <a:rPr lang="en-US" dirty="0" smtClean="0"/>
              <a:t>eating </a:t>
            </a:r>
            <a:r>
              <a:rPr lang="en-US" dirty="0"/>
              <a:t>dinner at McDonald’s is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ongezellig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appointments.</a:t>
            </a:r>
          </a:p>
          <a:p>
            <a:r>
              <a:rPr lang="en-US" dirty="0" smtClean="0"/>
              <a:t>Use candles.</a:t>
            </a:r>
          </a:p>
          <a:p>
            <a:r>
              <a:rPr lang="en-US" dirty="0" smtClean="0"/>
              <a:t>Serve something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lekker</a:t>
            </a:r>
            <a:r>
              <a:rPr lang="en-US" dirty="0" smtClean="0"/>
              <a:t> with the coffee.</a:t>
            </a:r>
          </a:p>
          <a:p>
            <a:r>
              <a:rPr lang="en-US" dirty="0" smtClean="0"/>
              <a:t>Eat as a family.</a:t>
            </a:r>
          </a:p>
          <a:p>
            <a:r>
              <a:rPr lang="en-US" dirty="0" smtClean="0"/>
              <a:t>Cook at the table.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 BE GEZELLIG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Thank you for your attention!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Obrázek 6" descr="846ccb84-c83b-11e6-9043-7e34c07b46e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848" y="1673352"/>
            <a:ext cx="6242304" cy="3511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92</TotalTime>
  <Words>314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Papír</vt:lpstr>
      <vt:lpstr>GEZELLIG</vt:lpstr>
      <vt:lpstr>Snímek 2</vt:lpstr>
      <vt:lpstr>Snímek 3</vt:lpstr>
      <vt:lpstr>Snímek 4</vt:lpstr>
      <vt:lpstr>GEZELLIG VS ONGEZELLIG</vt:lpstr>
      <vt:lpstr>TO BE GEZELLIG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GEZELLIG</dc:title>
  <dc:subject>Introduction to the Dutch Language</dc:subject>
  <dc:creator>Inese Pintāne</dc:creator>
  <cp:keywords>gezellig, the Dutch</cp:keywords>
  <cp:lastModifiedBy>PinKuk</cp:lastModifiedBy>
  <cp:revision>24</cp:revision>
  <dcterms:created xsi:type="dcterms:W3CDTF">2019-10-26T15:35:25Z</dcterms:created>
  <dcterms:modified xsi:type="dcterms:W3CDTF">2019-10-26T17:07:58Z</dcterms:modified>
</cp:coreProperties>
</file>