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835E-D86D-42C2-8A8A-51F82DB109F2}" type="datetimeFigureOut">
              <a:rPr lang="pl-PL" smtClean="0"/>
              <a:pPr/>
              <a:t>25.11.2019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1197E-82F5-4C2D-84F0-0DDC862521B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Hxqdhux_TU&amp;t=91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rX_S9eoV7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4ZNPpwdLs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DZsIknkKJ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en-US" dirty="0"/>
              <a:t>The depths of the Dutch </a:t>
            </a:r>
            <a:r>
              <a:rPr lang="en-US" dirty="0" err="1"/>
              <a:t>Youtube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500810"/>
            <a:ext cx="5329262" cy="357190"/>
          </a:xfrm>
        </p:spPr>
        <p:txBody>
          <a:bodyPr>
            <a:normAutofit lnSpcReduction="10000"/>
          </a:bodyPr>
          <a:lstStyle/>
          <a:p>
            <a:pPr algn="l"/>
            <a:r>
              <a:rPr lang="pl-PL" sz="1800" dirty="0" smtClean="0">
                <a:solidFill>
                  <a:schemeClr val="tx1"/>
                </a:solidFill>
              </a:rPr>
              <a:t>Rafał Janczewski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Afbeeldingsresultaat voor rapper sjors mem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90554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Zondag</a:t>
            </a:r>
            <a:r>
              <a:rPr lang="pl-PL" dirty="0" smtClean="0"/>
              <a:t> met </a:t>
            </a:r>
            <a:r>
              <a:rPr lang="pl-PL" dirty="0" err="1" smtClean="0"/>
              <a:t>Lubach</a:t>
            </a:r>
            <a:endParaRPr lang="pl-PL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462992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(Dutch for </a:t>
            </a:r>
            <a:r>
              <a:rPr lang="pl-PL" dirty="0" err="1" smtClean="0"/>
              <a:t>Sunday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Lubach</a:t>
            </a:r>
            <a:r>
              <a:rPr lang="pl-PL" dirty="0" smtClean="0"/>
              <a:t>) </a:t>
            </a:r>
            <a:r>
              <a:rPr lang="pl-PL" dirty="0" err="1" smtClean="0"/>
              <a:t>is</a:t>
            </a:r>
            <a:r>
              <a:rPr lang="pl-PL" dirty="0" smtClean="0"/>
              <a:t> a Dutch </a:t>
            </a:r>
            <a:r>
              <a:rPr lang="pl-PL" dirty="0" err="1" smtClean="0"/>
              <a:t>weekly</a:t>
            </a:r>
            <a:r>
              <a:rPr lang="pl-PL" dirty="0" smtClean="0"/>
              <a:t> </a:t>
            </a:r>
            <a:r>
              <a:rPr lang="pl-PL" dirty="0" err="1" smtClean="0"/>
              <a:t>satirical</a:t>
            </a:r>
            <a:r>
              <a:rPr lang="pl-PL" dirty="0" smtClean="0"/>
              <a:t> </a:t>
            </a:r>
            <a:r>
              <a:rPr lang="pl-PL" dirty="0" err="1" smtClean="0"/>
              <a:t>television</a:t>
            </a:r>
            <a:r>
              <a:rPr lang="pl-PL" dirty="0" smtClean="0"/>
              <a:t> </a:t>
            </a:r>
            <a:r>
              <a:rPr lang="pl-PL" dirty="0" err="1" smtClean="0"/>
              <a:t>programme</a:t>
            </a:r>
            <a:r>
              <a:rPr lang="pl-PL" dirty="0" smtClean="0"/>
              <a:t> </a:t>
            </a:r>
            <a:r>
              <a:rPr lang="pl-PL" dirty="0" err="1" smtClean="0"/>
              <a:t>presented</a:t>
            </a:r>
            <a:r>
              <a:rPr lang="pl-PL" dirty="0" smtClean="0"/>
              <a:t> by </a:t>
            </a:r>
            <a:r>
              <a:rPr lang="pl-PL" dirty="0" err="1" smtClean="0"/>
              <a:t>Arjen</a:t>
            </a:r>
            <a:r>
              <a:rPr lang="pl-PL" dirty="0" smtClean="0"/>
              <a:t> </a:t>
            </a:r>
            <a:r>
              <a:rPr lang="pl-PL" dirty="0" err="1" smtClean="0"/>
              <a:t>Lubach</a:t>
            </a:r>
            <a:r>
              <a:rPr lang="pl-PL" dirty="0" smtClean="0"/>
              <a:t> and </a:t>
            </a:r>
            <a:r>
              <a:rPr lang="pl-PL" dirty="0" err="1" smtClean="0"/>
              <a:t>broadcast</a:t>
            </a:r>
            <a:r>
              <a:rPr lang="pl-PL" dirty="0" smtClean="0"/>
              <a:t> on NPO 3. 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week</a:t>
            </a:r>
            <a:r>
              <a:rPr lang="pl-PL" dirty="0" smtClean="0"/>
              <a:t> </a:t>
            </a:r>
            <a:r>
              <a:rPr lang="pl-PL" dirty="0" err="1" smtClean="0"/>
              <a:t>Lubach</a:t>
            </a:r>
            <a:r>
              <a:rPr lang="pl-PL" dirty="0" smtClean="0"/>
              <a:t> </a:t>
            </a:r>
            <a:r>
              <a:rPr lang="pl-PL" dirty="0" err="1" smtClean="0"/>
              <a:t>talks</a:t>
            </a:r>
            <a:r>
              <a:rPr lang="pl-PL" dirty="0" smtClean="0"/>
              <a:t> for </a:t>
            </a:r>
            <a:r>
              <a:rPr lang="pl-PL" dirty="0" err="1" smtClean="0"/>
              <a:t>half</a:t>
            </a:r>
            <a:r>
              <a:rPr lang="pl-PL" dirty="0" smtClean="0"/>
              <a:t> an </a:t>
            </a:r>
            <a:r>
              <a:rPr lang="pl-PL" dirty="0" err="1" smtClean="0"/>
              <a:t>hour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news of </a:t>
            </a:r>
            <a:r>
              <a:rPr lang="pl-PL" dirty="0" err="1" smtClean="0"/>
              <a:t>the</a:t>
            </a:r>
            <a:r>
              <a:rPr lang="pl-PL" dirty="0" smtClean="0"/>
              <a:t> past </a:t>
            </a:r>
            <a:r>
              <a:rPr lang="pl-PL" dirty="0" err="1" smtClean="0"/>
              <a:t>week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various</a:t>
            </a:r>
            <a:r>
              <a:rPr lang="pl-PL" dirty="0" smtClean="0"/>
              <a:t> </a:t>
            </a:r>
            <a:r>
              <a:rPr lang="pl-PL" dirty="0" err="1" smtClean="0"/>
              <a:t>fragments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media </a:t>
            </a:r>
            <a:r>
              <a:rPr lang="pl-PL" dirty="0" err="1" smtClean="0"/>
              <a:t>infographics</a:t>
            </a:r>
            <a:r>
              <a:rPr lang="pl-PL" dirty="0" smtClean="0"/>
              <a:t> and </a:t>
            </a:r>
            <a:r>
              <a:rPr lang="pl-PL" dirty="0" err="1" smtClean="0"/>
              <a:t>investigative</a:t>
            </a:r>
            <a:r>
              <a:rPr lang="pl-PL" dirty="0" smtClean="0"/>
              <a:t> </a:t>
            </a:r>
            <a:r>
              <a:rPr lang="pl-PL" dirty="0" err="1" smtClean="0"/>
              <a:t>journalism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show's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scriptwriters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Tex</a:t>
            </a:r>
            <a:r>
              <a:rPr lang="pl-PL" dirty="0" smtClean="0"/>
              <a:t> de Wit and Pieter </a:t>
            </a:r>
            <a:r>
              <a:rPr lang="pl-PL" dirty="0" err="1" smtClean="0"/>
              <a:t>Jouke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program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recorded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big </a:t>
            </a:r>
            <a:r>
              <a:rPr lang="pl-PL" dirty="0" err="1" smtClean="0"/>
              <a:t>room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Theater</a:t>
            </a:r>
            <a:r>
              <a:rPr lang="pl-PL" dirty="0" smtClean="0"/>
              <a:t> </a:t>
            </a:r>
            <a:r>
              <a:rPr lang="pl-PL" dirty="0" err="1" smtClean="0"/>
              <a:t>Bellevue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 Amsterdam.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https://www.youtube.com/watch?v=jHxqdhux_TU&amp;t=91s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MoCart</a:t>
            </a:r>
            <a:r>
              <a:rPr lang="pl-PL" dirty="0" smtClean="0"/>
              <a:t> Group &amp; Zbigniew Zamachowski – Kobiety jak te kwiaty </a:t>
            </a:r>
            <a:endParaRPr lang="pl-PL" dirty="0"/>
          </a:p>
        </p:txBody>
      </p:sp>
      <p:pic>
        <p:nvPicPr>
          <p:cNvPr id="27650" name="Picture 2" descr="Zamach na MoCarta foto. K. Bielińs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90466"/>
            <a:ext cx="7119934" cy="4743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MoCart</a:t>
            </a:r>
            <a:r>
              <a:rPr lang="pl-PL" dirty="0" smtClean="0"/>
              <a:t> Group – </a:t>
            </a:r>
            <a:r>
              <a:rPr lang="pl-PL" dirty="0" err="1" smtClean="0"/>
              <a:t>Four</a:t>
            </a:r>
            <a:r>
              <a:rPr lang="pl-PL" dirty="0" smtClean="0"/>
              <a:t> nice </a:t>
            </a:r>
            <a:r>
              <a:rPr lang="pl-PL" dirty="0" err="1" smtClean="0"/>
              <a:t>guys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making</a:t>
            </a:r>
            <a:r>
              <a:rPr lang="pl-PL" dirty="0" smtClean="0"/>
              <a:t> </a:t>
            </a:r>
            <a:r>
              <a:rPr lang="pl-PL" dirty="0" err="1" smtClean="0"/>
              <a:t>jokes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classic</a:t>
            </a:r>
            <a:r>
              <a:rPr lang="pl-PL" dirty="0" smtClean="0"/>
              <a:t> </a:t>
            </a:r>
            <a:r>
              <a:rPr lang="pl-PL" dirty="0" err="1" smtClean="0"/>
              <a:t>music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Zbigniew Zamachowski – </a:t>
            </a:r>
            <a:r>
              <a:rPr lang="pl-PL" dirty="0" err="1" smtClean="0"/>
              <a:t>Theater</a:t>
            </a:r>
            <a:r>
              <a:rPr lang="pl-PL" dirty="0" smtClean="0"/>
              <a:t> and </a:t>
            </a:r>
            <a:r>
              <a:rPr lang="pl-PL" dirty="0" err="1" smtClean="0"/>
              <a:t>movie</a:t>
            </a:r>
            <a:r>
              <a:rPr lang="pl-PL" dirty="0" smtClean="0"/>
              <a:t> </a:t>
            </a:r>
            <a:r>
              <a:rPr lang="pl-PL" dirty="0" err="1" smtClean="0"/>
              <a:t>actor</a:t>
            </a:r>
            <a:r>
              <a:rPr lang="pl-PL" dirty="0" smtClean="0"/>
              <a:t>, </a:t>
            </a:r>
            <a:r>
              <a:rPr lang="pl-PL" dirty="0" err="1" smtClean="0"/>
              <a:t>composer</a:t>
            </a:r>
            <a:r>
              <a:rPr lang="pl-PL" dirty="0" smtClean="0"/>
              <a:t>. </a:t>
            </a:r>
            <a:r>
              <a:rPr lang="pl-PL" dirty="0" err="1" smtClean="0"/>
              <a:t>Really</a:t>
            </a:r>
            <a:r>
              <a:rPr lang="pl-PL" dirty="0" smtClean="0"/>
              <a:t> great and </a:t>
            </a:r>
            <a:r>
              <a:rPr lang="pl-PL" dirty="0" err="1" smtClean="0"/>
              <a:t>really</a:t>
            </a:r>
            <a:r>
              <a:rPr lang="pl-PL" dirty="0" smtClean="0"/>
              <a:t> </a:t>
            </a:r>
            <a:r>
              <a:rPr lang="pl-PL" dirty="0" err="1" smtClean="0"/>
              <a:t>famous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https://www.youtube.com/watch?v=3rX_S9eoV7I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THANKS YOU! – </a:t>
            </a:r>
            <a:r>
              <a:rPr lang="pl-PL" dirty="0" smtClean="0"/>
              <a:t>DANKJEWEL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Eva</a:t>
            </a:r>
            <a:r>
              <a:rPr lang="pl-PL" smtClean="0"/>
              <a:t> </a:t>
            </a:r>
            <a:r>
              <a:rPr lang="pl-PL" smtClean="0"/>
              <a:t>K.</a:t>
            </a:r>
            <a:endParaRPr lang="pl-PL" dirty="0" smtClean="0"/>
          </a:p>
          <a:p>
            <a:r>
              <a:rPr lang="pl-PL" dirty="0" smtClean="0"/>
              <a:t>Kim S.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8194" name="AutoShape 2" descr="Znalezione obrazy dla zapytania met romana op the scoo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Attention</a:t>
            </a:r>
            <a:r>
              <a:rPr lang="pl-PL" dirty="0" smtClean="0"/>
              <a:t> !</a:t>
            </a:r>
            <a:endParaRPr lang="pl-PL" dirty="0"/>
          </a:p>
        </p:txBody>
      </p:sp>
      <p:sp>
        <p:nvSpPr>
          <p:cNvPr id="4098" name="AutoShape 2" descr="Znalezione obrazy dla zapytania let 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0" name="AutoShape 4" descr="Znalezione obrazy dla zapytania let 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2" name="AutoShape 6" descr="Znalezione obrazy dla zapytania let 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4" name="Picture 8" descr="Brak dostępnego opisu zdjęcia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495903" cy="4580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Stefan &amp; Sean FT. Bram </a:t>
            </a:r>
            <a:r>
              <a:rPr lang="pl-PL" dirty="0" err="1" smtClean="0"/>
              <a:t>Krikke</a:t>
            </a:r>
            <a:r>
              <a:rPr lang="pl-PL" dirty="0" smtClean="0"/>
              <a:t> - </a:t>
            </a:r>
            <a:r>
              <a:rPr lang="pl-PL" dirty="0" err="1" smtClean="0"/>
              <a:t>Potentie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 descr="Znalezione obrazy dla zapytania Stefan &amp; Se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08633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357982"/>
          </a:xfrm>
        </p:spPr>
        <p:txBody>
          <a:bodyPr>
            <a:normAutofit/>
          </a:bodyPr>
          <a:lstStyle/>
          <a:p>
            <a:r>
              <a:rPr lang="pl-PL" dirty="0" err="1" smtClean="0"/>
              <a:t>Youtubers</a:t>
            </a:r>
            <a:endParaRPr lang="pl-PL" dirty="0" smtClean="0"/>
          </a:p>
          <a:p>
            <a:r>
              <a:rPr lang="pl-PL" dirty="0" err="1" smtClean="0"/>
              <a:t>Intagramers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famous</a:t>
            </a:r>
            <a:r>
              <a:rPr lang="pl-PL" dirty="0" smtClean="0"/>
              <a:t> </a:t>
            </a:r>
            <a:r>
              <a:rPr lang="pl-PL" dirty="0" err="1" smtClean="0"/>
              <a:t>because</a:t>
            </a:r>
            <a:r>
              <a:rPr lang="pl-PL" dirty="0" smtClean="0"/>
              <a:t> ,, </a:t>
            </a:r>
            <a:r>
              <a:rPr lang="pl-PL" dirty="0" err="1" smtClean="0"/>
              <a:t>Potje</a:t>
            </a:r>
            <a:r>
              <a:rPr lang="pl-PL" dirty="0" smtClean="0"/>
              <a:t> </a:t>
            </a:r>
            <a:r>
              <a:rPr lang="pl-PL" dirty="0" err="1" smtClean="0"/>
              <a:t>Rijden</a:t>
            </a:r>
            <a:r>
              <a:rPr lang="pl-PL" dirty="0" smtClean="0"/>
              <a:t>”</a:t>
            </a:r>
          </a:p>
          <a:p>
            <a:r>
              <a:rPr lang="pl-PL" dirty="0" smtClean="0"/>
              <a:t>In 2019,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started</a:t>
            </a:r>
            <a:r>
              <a:rPr lang="pl-PL" dirty="0" smtClean="0"/>
              <a:t> </a:t>
            </a:r>
            <a:r>
              <a:rPr lang="pl-PL" dirty="0" err="1" smtClean="0"/>
              <a:t>create</a:t>
            </a:r>
            <a:r>
              <a:rPr lang="pl-PL" dirty="0" smtClean="0"/>
              <a:t> </a:t>
            </a:r>
            <a:r>
              <a:rPr lang="pl-PL" dirty="0" err="1" smtClean="0"/>
              <a:t>music</a:t>
            </a:r>
            <a:endParaRPr lang="pl-PL" dirty="0" smtClean="0"/>
          </a:p>
          <a:p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possibility</a:t>
            </a:r>
            <a:r>
              <a:rPr lang="pl-PL" dirty="0" smtClean="0"/>
              <a:t> to rent </a:t>
            </a:r>
            <a:r>
              <a:rPr lang="pl-PL" dirty="0" err="1" smtClean="0"/>
              <a:t>them</a:t>
            </a:r>
            <a:r>
              <a:rPr lang="pl-PL" dirty="0" smtClean="0"/>
              <a:t> on party as a </a:t>
            </a:r>
            <a:r>
              <a:rPr lang="pl-PL" dirty="0" err="1" smtClean="0"/>
              <a:t>DJs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,,</a:t>
            </a:r>
            <a:r>
              <a:rPr lang="en-US" dirty="0" smtClean="0"/>
              <a:t>Very </a:t>
            </a:r>
            <a:r>
              <a:rPr lang="en-US" dirty="0" smtClean="0"/>
              <a:t>vulgar, very funny and very </a:t>
            </a:r>
            <a:r>
              <a:rPr lang="en-US" dirty="0" err="1" smtClean="0"/>
              <a:t>very</a:t>
            </a:r>
            <a:r>
              <a:rPr lang="en-US" dirty="0" smtClean="0"/>
              <a:t> </a:t>
            </a:r>
            <a:r>
              <a:rPr lang="en-US" dirty="0" smtClean="0"/>
              <a:t>catchy</a:t>
            </a:r>
            <a:r>
              <a:rPr lang="pl-PL" dirty="0" smtClean="0"/>
              <a:t> ‘’ – </a:t>
            </a:r>
            <a:r>
              <a:rPr lang="pl-PL" dirty="0" err="1" smtClean="0"/>
              <a:t>Eva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357694"/>
            <a:ext cx="2714644" cy="111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572140"/>
            <a:ext cx="680558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https://www.youtube.com/watch?v=04ZNPpwdLs4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MEROL - HOU JE BEK EN BEF ME</a:t>
            </a:r>
            <a:endParaRPr lang="pl-PL" dirty="0"/>
          </a:p>
        </p:txBody>
      </p:sp>
      <p:pic>
        <p:nvPicPr>
          <p:cNvPr id="12290" name="Picture 2" descr="Znalezione obrazy dla zapytania mer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14327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64371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Merel </a:t>
            </a:r>
            <a:r>
              <a:rPr lang="nl-NL" sz="2800" dirty="0" smtClean="0"/>
              <a:t>Baldé</a:t>
            </a:r>
            <a:r>
              <a:rPr lang="pl-PL" sz="2800" dirty="0" smtClean="0"/>
              <a:t>, </a:t>
            </a:r>
            <a:r>
              <a:rPr lang="pl-PL" sz="2800" dirty="0" err="1" smtClean="0"/>
              <a:t>born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1991 </a:t>
            </a:r>
            <a:r>
              <a:rPr lang="pl-PL" sz="2800" dirty="0" err="1" smtClean="0"/>
              <a:t>in</a:t>
            </a:r>
            <a:r>
              <a:rPr lang="pl-PL" sz="2800" dirty="0" smtClean="0"/>
              <a:t> Dordrecht</a:t>
            </a:r>
          </a:p>
          <a:p>
            <a:r>
              <a:rPr lang="pl-PL" sz="2800" dirty="0" err="1" smtClean="0"/>
              <a:t>She</a:t>
            </a:r>
            <a:r>
              <a:rPr lang="pl-PL" sz="2800" dirty="0" smtClean="0"/>
              <a:t> </a:t>
            </a:r>
            <a:r>
              <a:rPr lang="pl-PL" sz="2800" dirty="0" err="1" smtClean="0"/>
              <a:t>graduated</a:t>
            </a:r>
            <a:r>
              <a:rPr lang="pl-PL" sz="2800" dirty="0" smtClean="0"/>
              <a:t> Amsterdam </a:t>
            </a:r>
            <a:r>
              <a:rPr lang="pl-PL" sz="2800" dirty="0" err="1" smtClean="0"/>
              <a:t>School</a:t>
            </a:r>
            <a:r>
              <a:rPr lang="pl-PL" sz="2800" dirty="0" smtClean="0"/>
              <a:t> of </a:t>
            </a:r>
            <a:r>
              <a:rPr lang="pl-PL" sz="2800" dirty="0" smtClean="0"/>
              <a:t>Drama </a:t>
            </a:r>
            <a:r>
              <a:rPr lang="pl-PL" sz="2800" dirty="0" smtClean="0"/>
              <a:t>i </a:t>
            </a:r>
            <a:r>
              <a:rPr lang="pl-PL" sz="2800" dirty="0" err="1" smtClean="0"/>
              <a:t>Small</a:t>
            </a:r>
            <a:r>
              <a:rPr lang="pl-PL" sz="2800" dirty="0" smtClean="0"/>
              <a:t> Art </a:t>
            </a:r>
            <a:r>
              <a:rPr lang="pl-PL" sz="2800" dirty="0" err="1" smtClean="0"/>
              <a:t>Academy</a:t>
            </a:r>
            <a:r>
              <a:rPr lang="pl-PL" sz="2800" dirty="0" smtClean="0"/>
              <a:t> </a:t>
            </a:r>
            <a:endParaRPr lang="pl-PL" sz="2800" dirty="0" smtClean="0"/>
          </a:p>
          <a:p>
            <a:r>
              <a:rPr lang="pl-PL" sz="2800" dirty="0" err="1" smtClean="0"/>
              <a:t>Actor</a:t>
            </a:r>
            <a:r>
              <a:rPr lang="pl-PL" sz="2800" dirty="0" smtClean="0"/>
              <a:t> and singer</a:t>
            </a:r>
          </a:p>
          <a:p>
            <a:r>
              <a:rPr lang="pl-PL" sz="2800" dirty="0" smtClean="0"/>
              <a:t>Her </a:t>
            </a:r>
            <a:r>
              <a:rPr lang="pl-PL" sz="2800" dirty="0" err="1" smtClean="0"/>
              <a:t>music</a:t>
            </a:r>
            <a:r>
              <a:rPr lang="pl-PL" sz="2800" dirty="0" smtClean="0"/>
              <a:t> </a:t>
            </a:r>
            <a:r>
              <a:rPr lang="pl-PL" sz="2800" dirty="0" err="1" smtClean="0"/>
              <a:t>debut</a:t>
            </a:r>
            <a:r>
              <a:rPr lang="pl-PL" sz="2800" dirty="0" smtClean="0"/>
              <a:t> was </a:t>
            </a:r>
            <a:r>
              <a:rPr lang="pl-PL" sz="2800" dirty="0" err="1" smtClean="0"/>
              <a:t>in</a:t>
            </a:r>
            <a:r>
              <a:rPr lang="pl-PL" sz="2800" dirty="0" smtClean="0"/>
              <a:t> 2018</a:t>
            </a:r>
          </a:p>
          <a:p>
            <a:r>
              <a:rPr lang="pl-PL" sz="2800" dirty="0" err="1" smtClean="0"/>
              <a:t>Genre</a:t>
            </a:r>
            <a:r>
              <a:rPr lang="pl-PL" sz="2800" dirty="0" smtClean="0"/>
              <a:t> - </a:t>
            </a:r>
            <a:r>
              <a:rPr lang="pl-PL" sz="2800" dirty="0" err="1" smtClean="0"/>
              <a:t>Vapor</a:t>
            </a:r>
            <a:r>
              <a:rPr lang="pl-PL" sz="2800" dirty="0" smtClean="0"/>
              <a:t> </a:t>
            </a:r>
            <a:r>
              <a:rPr lang="pl-PL" sz="2800" dirty="0" err="1" smtClean="0"/>
              <a:t>Wave</a:t>
            </a:r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,,Most </a:t>
            </a:r>
            <a:r>
              <a:rPr lang="pl-PL" sz="2800" dirty="0" smtClean="0"/>
              <a:t>shocking </a:t>
            </a:r>
            <a:r>
              <a:rPr lang="pl-PL" sz="2800" dirty="0" smtClean="0"/>
              <a:t>song. </a:t>
            </a:r>
            <a:r>
              <a:rPr lang="en-US" sz="2800" dirty="0" smtClean="0"/>
              <a:t>It is really weird, buy also a </a:t>
            </a:r>
            <a:r>
              <a:rPr lang="en-US" sz="2800" dirty="0" smtClean="0"/>
              <a:t>pretty</a:t>
            </a:r>
            <a:r>
              <a:rPr lang="pl-PL" sz="2800" dirty="0" smtClean="0"/>
              <a:t> </a:t>
            </a:r>
            <a:r>
              <a:rPr lang="en-US" sz="2800" dirty="0" smtClean="0"/>
              <a:t>cool </a:t>
            </a:r>
            <a:r>
              <a:rPr lang="en-US" sz="2800" dirty="0" smtClean="0"/>
              <a:t>comment on the patriarchy </a:t>
            </a:r>
            <a:r>
              <a:rPr lang="en-US" sz="2800" dirty="0" err="1" smtClean="0"/>
              <a:t>hahaha</a:t>
            </a:r>
            <a:r>
              <a:rPr lang="pl-PL" sz="2800" dirty="0" smtClean="0"/>
              <a:t>’’ – </a:t>
            </a:r>
            <a:r>
              <a:rPr lang="pl-PL" sz="2800" dirty="0" err="1" smtClean="0"/>
              <a:t>Eve</a:t>
            </a:r>
            <a:endParaRPr lang="pl-PL" sz="2800" dirty="0" smtClean="0"/>
          </a:p>
          <a:p>
            <a:pPr>
              <a:buNone/>
            </a:pPr>
            <a:endParaRPr lang="nl-N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https://www.youtube.com/watch?v=7DZsIknkKJg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186</Words>
  <Application>Microsoft Office PowerPoint</Application>
  <PresentationFormat>Pokaz na ekranie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The depths of the Dutch Youtube</vt:lpstr>
      <vt:lpstr>THANKS YOU! – DANKJEWEL</vt:lpstr>
      <vt:lpstr>Attention !</vt:lpstr>
      <vt:lpstr>Stefan &amp; Sean FT. Bram Krikke - Potentie</vt:lpstr>
      <vt:lpstr>Slajd 5</vt:lpstr>
      <vt:lpstr>Slajd 6</vt:lpstr>
      <vt:lpstr>MEROL - HOU JE BEK EN BEF ME</vt:lpstr>
      <vt:lpstr>Slajd 8</vt:lpstr>
      <vt:lpstr>Slajd 9</vt:lpstr>
      <vt:lpstr>Zondag met Lubach</vt:lpstr>
      <vt:lpstr>Slajd 11</vt:lpstr>
      <vt:lpstr>Slajd 12</vt:lpstr>
      <vt:lpstr>MoCart Group &amp; Zbigniew Zamachowski – Kobiety jak te kwiaty 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depths of the Dutch Youtube</dc:title>
  <dc:creator>dom</dc:creator>
  <cp:lastModifiedBy>dom</cp:lastModifiedBy>
  <cp:revision>3</cp:revision>
  <dcterms:created xsi:type="dcterms:W3CDTF">2019-11-24T13:50:28Z</dcterms:created>
  <dcterms:modified xsi:type="dcterms:W3CDTF">2019-11-25T18:22:53Z</dcterms:modified>
</cp:coreProperties>
</file>