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D14D-CEE5-477F-A090-4B4294E78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D5F35-A920-4566-8165-2040033E9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9BCDD-44E8-44F3-80FD-89736F56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B93-C2D7-4662-A3F6-6A2EEB3BCC61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22130-641B-4F9A-A663-D94FE07E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1F287-1C76-49B2-9891-7E7896B9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15FB-981E-4650-8550-BA21DEC36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73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79AE-F007-48C1-AA14-7DE8582F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74C320-5FA1-404C-ACD0-11E9C302E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060A3-479A-4CC0-B820-00880B17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B93-C2D7-4662-A3F6-6A2EEB3BCC61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986F-7EE0-4E38-8DAD-30E3E15E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88587-8D3D-4205-A592-7815DCCE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15FB-981E-4650-8550-BA21DEC36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43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EE1DB-6D06-479F-8D0E-528FDB0D9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10DEB-75B4-4368-A6A2-29BDEE44E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21728-96F1-42F5-895D-85A8B3EA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B93-C2D7-4662-A3F6-6A2EEB3BCC61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E1282-F7FC-4495-AA7F-F78B7990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323F9-E4BC-427F-8735-040D99F0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15FB-981E-4650-8550-BA21DEC36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73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63AA-6C76-407D-B56F-CF2C5D52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5B527-2C6F-4070-B290-D66921244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A9CE6-CDBE-4C37-969A-17D56C0F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B93-C2D7-4662-A3F6-6A2EEB3BCC61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AF2A2-5431-4C08-8A33-2B03BBC7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7E93-0D1D-4012-A39E-7ABA4D60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15FB-981E-4650-8550-BA21DEC36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33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C19AA-D30D-4144-9152-E384B11F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10B27-839E-47FE-90BC-C655A1BF5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FEC5C-390A-45AF-AB7D-3AF8F68EE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B93-C2D7-4662-A3F6-6A2EEB3BCC61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E6C76-C228-4DF9-A04F-92A3E6D6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19A65-F384-4579-99EB-B47FED62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15FB-981E-4650-8550-BA21DEC36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61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DB6AE-D322-4378-8A31-A1165302F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CE76A-727D-46F8-BA3B-55420A455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99B02-684F-48ED-BB27-B8B3DEDEA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42853-1802-4953-BAB6-E07A62F2E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B93-C2D7-4662-A3F6-6A2EEB3BCC61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C5F3F-C9EC-4A92-9A3B-14BD13D2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C1EE5-436A-4174-B5C3-D71F81F98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15FB-981E-4650-8550-BA21DEC36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D451-4C2A-4F5C-A208-0864E9513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6A712-4DC6-400C-85CD-60F896AE7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A6754-ED96-428E-BA0F-63DEE7B7E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357D59-6A91-4F80-A88A-9C80ED0B2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A7B9CE-8FD8-4D27-89D5-F8F6C3C6C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7278D-44CF-45C4-B276-B912DF00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B93-C2D7-4662-A3F6-6A2EEB3BCC61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9CF0F-3911-4243-9603-A4B39A21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0BAE6D-D517-48BC-800F-3A29D8B9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15FB-981E-4650-8550-BA21DEC36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06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B7048-FF9A-4270-BB9B-85C8070F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079B7-B52D-40C2-940F-F3EBDA29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B93-C2D7-4662-A3F6-6A2EEB3BCC61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D2B32-C103-421A-9D3A-9644F394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C23A7-1C73-4CF3-A187-13F8C29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15FB-981E-4650-8550-BA21DEC36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30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6CA47-FD01-46F4-BCD7-BD14C017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B93-C2D7-4662-A3F6-6A2EEB3BCC61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F530F-EB2B-454E-912C-9FF21E7D8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CEB7B-3B51-4A47-9E73-D89A224A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15FB-981E-4650-8550-BA21DEC36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43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CECC-D679-401F-A0F1-B1749F12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69128-F002-43ED-A704-D696AF70D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004CB-EF7E-4B28-B099-69975F032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9FCC8-A06D-4EFA-97BB-B94A94FB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B93-C2D7-4662-A3F6-6A2EEB3BCC61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82747-6C0C-49E2-AF4A-38FD1162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3D890-375C-4E59-A4C7-CF423766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15FB-981E-4650-8550-BA21DEC36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00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F683-A950-4D43-A88B-522AE29A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01FA93-0E4D-471B-9496-EF9FACCEB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6EF49-A7E8-466C-8DA7-B3E5E61F2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E004D-F78B-4582-B7B3-9A737CF3A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1B93-C2D7-4662-A3F6-6A2EEB3BCC61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05595-7C45-4788-953B-596C306D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C6AB5-392F-44B9-9F98-AB19CE8F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F15FB-981E-4650-8550-BA21DEC36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10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39E2EC-214F-404D-A80F-8B062118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74352-7688-4F00-881D-5CA65D2B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9A23F-6EDF-4A7B-8B1A-7E51428AC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1B93-C2D7-4662-A3F6-6A2EEB3BCC61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B9AD3-2E7E-45E0-A2B0-ECFD23E8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2BDE3-AC9C-4DA9-B429-456CD7732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F15FB-981E-4650-8550-BA21DEC36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43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lland.com/global/tourism/destinations/provinces/friesland/the-afsluitdijk.htm" TargetMode="External"/><Relationship Id="rId2" Type="http://schemas.openxmlformats.org/officeDocument/2006/relationships/hyperlink" Target="https://en.wikipedia.org/wiki/Afsluitdij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afsluitdij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1703-7634-4271-B928-7AC0AA898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cap="none" dirty="0"/>
              <a:t>Afsluitdijk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C2201-13F6-49E8-B812-FF55544BD5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Filip Kopecký</a:t>
            </a:r>
          </a:p>
        </p:txBody>
      </p:sp>
    </p:spTree>
    <p:extLst>
      <p:ext uri="{BB962C8B-B14F-4D97-AF65-F5344CB8AC3E}">
        <p14:creationId xmlns:p14="http://schemas.microsoft.com/office/powerpoint/2010/main" val="316430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8D38-7593-4543-8BF8-E50ECCAD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Afsluitdijk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74449-FF4D-4700-8E82-025BD982C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Dam dividing the North Sea from the South Sea</a:t>
            </a:r>
          </a:p>
          <a:p>
            <a:r>
              <a:rPr lang="cs-CZ" dirty="0"/>
              <a:t>For gaining more land, flood protection</a:t>
            </a:r>
          </a:p>
          <a:p>
            <a:r>
              <a:rPr lang="cs-CZ" dirty="0"/>
              <a:t>Built between 1927 and 1932</a:t>
            </a:r>
          </a:p>
          <a:p>
            <a:r>
              <a:rPr lang="cs-CZ" dirty="0"/>
              <a:t>Construction began at 4 points simultaneously</a:t>
            </a:r>
          </a:p>
          <a:p>
            <a:r>
              <a:rPr lang="cs-CZ" dirty="0"/>
              <a:t>32.5 km long</a:t>
            </a:r>
          </a:p>
          <a:p>
            <a:r>
              <a:rPr lang="cs-CZ" dirty="0"/>
              <a:t>7.25 m above sea level</a:t>
            </a:r>
          </a:p>
          <a:p>
            <a:r>
              <a:rPr lang="cs-CZ" dirty="0"/>
              <a:t>90 m wide</a:t>
            </a:r>
          </a:p>
          <a:p>
            <a:r>
              <a:rPr lang="cs-CZ" dirty="0"/>
              <a:t>9 years of negotiation due to high costs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215DE2A-E728-49AE-ADE5-4230001F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681037"/>
            <a:ext cx="23526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9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2D38-8281-42EF-99CB-4CC6A01B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Highway on the Afsluitdijk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67550-53E5-4DA1-8540-82E2E7C79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Opened since 1934</a:t>
            </a:r>
          </a:p>
          <a:p>
            <a:r>
              <a:rPr lang="cs-CZ" dirty="0"/>
              <a:t>The first 130 km/h highway in the NL</a:t>
            </a:r>
          </a:p>
          <a:p>
            <a:r>
              <a:rPr lang="cs-CZ" dirty="0"/>
              <a:t>Meant to include railway</a:t>
            </a:r>
          </a:p>
          <a:p>
            <a:r>
              <a:rPr lang="cs-CZ" dirty="0"/>
              <a:t>Railway never built due to the cost</a:t>
            </a:r>
          </a:p>
          <a:p>
            <a:r>
              <a:rPr lang="cs-CZ" dirty="0"/>
              <a:t>Space used for another two lanes of the highway</a:t>
            </a:r>
          </a:p>
          <a:p>
            <a:r>
              <a:rPr lang="cs-CZ" dirty="0"/>
              <a:t>Connects Den Oever and Zurich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54A64A-58BC-427B-8104-596BF606A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431" y="681037"/>
            <a:ext cx="4302369" cy="310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5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1CB68-47CA-4788-9B8B-CF4EC1DF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Battle of the Afsluitdijk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31E8-CD80-442D-8C72-4A8E6D613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12 – 14 May 1940</a:t>
            </a:r>
          </a:p>
          <a:p>
            <a:r>
              <a:rPr lang="cs-CZ" dirty="0"/>
              <a:t>Wehrmacht lost the battle</a:t>
            </a:r>
          </a:p>
          <a:p>
            <a:r>
              <a:rPr lang="cs-CZ" dirty="0"/>
              <a:t>Attacked by planes and artillery</a:t>
            </a:r>
          </a:p>
          <a:p>
            <a:r>
              <a:rPr lang="cs-CZ" dirty="0"/>
              <a:t>The Germans used bikes</a:t>
            </a:r>
          </a:p>
          <a:p>
            <a:r>
              <a:rPr lang="cs-CZ" dirty="0"/>
              <a:t>NL was prepared – 20 defensive structures</a:t>
            </a:r>
          </a:p>
          <a:p>
            <a:r>
              <a:rPr lang="cs-CZ" dirty="0"/>
              <a:t>Fought in (or in front of) the fortress Kornwerderzand ↑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490CC7E-7F80-4B84-97B4-3AB5E4A4F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46" y="681038"/>
            <a:ext cx="4777154" cy="318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9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C548-D8DD-4A79-A4A6-8A12D782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Other traffic on the Afsluitdijk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181D4-CF0F-46A6-8B75-32627BAAB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Closed to cyclists, pedestrians</a:t>
            </a:r>
          </a:p>
          <a:p>
            <a:r>
              <a:rPr lang="cs-CZ" dirty="0"/>
              <a:t>1 April 2019 – 1 April 2022</a:t>
            </a:r>
          </a:p>
          <a:p>
            <a:r>
              <a:rPr lang="cs-CZ" dirty="0"/>
              <a:t>Free bus service</a:t>
            </a:r>
          </a:p>
          <a:p>
            <a:r>
              <a:rPr lang="cs-CZ" dirty="0"/>
              <a:t>You can take a bike with you</a:t>
            </a:r>
          </a:p>
          <a:p>
            <a:r>
              <a:rPr lang="cs-CZ" dirty="0"/>
              <a:t>You can request transport of </a:t>
            </a:r>
          </a:p>
          <a:p>
            <a:pPr lvl="1"/>
            <a:r>
              <a:rPr lang="cs-CZ" dirty="0"/>
              <a:t>other types of vehicles</a:t>
            </a:r>
          </a:p>
        </p:txBody>
      </p:sp>
      <p:pic>
        <p:nvPicPr>
          <p:cNvPr id="4098" name="Picture 2" descr="Fietsbus Afsluitdijk">
            <a:extLst>
              <a:ext uri="{FF2B5EF4-FFF2-40B4-BE49-F238E27FC236}">
                <a16:creationId xmlns:a16="http://schemas.microsoft.com/office/drawing/2014/main" id="{2346B636-4C1C-403E-AAC6-2E8AE9CA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77" y="3800509"/>
            <a:ext cx="5383823" cy="237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3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C29D6-C03C-4BC3-9AE5-FF237510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Passage for fish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A238C-6B45-470F-947F-CF0CB55F9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D1BE2-A5F8-4666-907E-D85FF0D49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177" y="1834126"/>
            <a:ext cx="7212623" cy="43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0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53B7-D6BE-4C43-9209-1DE0FE29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92469-4ED4-45E0-9735-617A2F9D6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DFE17C0-995F-4AC4-BD60-F99E6D9E1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42" y="365125"/>
            <a:ext cx="8478715" cy="58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7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8F6E-257A-4548-BFD5-5711596F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7846A-7C78-426E-9CD4-5C53BD20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https://en.wikipedia.org/wiki/Afsluitdijk</a:t>
            </a:r>
            <a:r>
              <a:rPr lang="cs-CZ" dirty="0"/>
              <a:t> (mostly) </a:t>
            </a:r>
          </a:p>
          <a:p>
            <a:r>
              <a:rPr lang="cs-CZ" dirty="0"/>
              <a:t>Other related wikipedia pages</a:t>
            </a:r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https://www.holland.com/global/tourism/destinations/provinces/friesland/the-afsluitdijk.htm</a:t>
            </a:r>
            <a:endParaRPr lang="cs-CZ" dirty="0"/>
          </a:p>
          <a:p>
            <a:r>
              <a:rPr lang="cs-CZ" dirty="0">
                <a:hlinkClick r:id="rId4"/>
              </a:rPr>
              <a:t>https://theafsluitdijk.com/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37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218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Afsluitdijk</vt:lpstr>
      <vt:lpstr>Afsluitdijk</vt:lpstr>
      <vt:lpstr>Highway on the Afsluitdijk</vt:lpstr>
      <vt:lpstr>Battle of the Afsluitdijk</vt:lpstr>
      <vt:lpstr>Other traffic on the Afsluitdijk</vt:lpstr>
      <vt:lpstr>Passage for fish</vt:lpstr>
      <vt:lpstr>PowerPoint Presentation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Afsluitdijk</dc:title>
  <dc:creator>Filip Kopecky</dc:creator>
  <cp:lastModifiedBy>Filip Kopecky</cp:lastModifiedBy>
  <cp:revision>12</cp:revision>
  <dcterms:created xsi:type="dcterms:W3CDTF">2019-12-17T13:49:51Z</dcterms:created>
  <dcterms:modified xsi:type="dcterms:W3CDTF">2019-12-17T16:07:52Z</dcterms:modified>
</cp:coreProperties>
</file>