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3"/>
  </p:handoutMasterIdLst>
  <p:sldIdLst>
    <p:sldId id="380" r:id="rId2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ČJ_undergroundová</a:t>
            </a:r>
            <a:r>
              <a:rPr lang="cs-CZ" dirty="0" smtClean="0"/>
              <a:t> univerzita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projev </a:t>
            </a:r>
            <a:r>
              <a:rPr lang="cs-CZ" sz="3600" dirty="0"/>
              <a:t>pamětnice na konferenci o undergroundové univerzitě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klíčová slova: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nežádoucí osoba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vyhostit</a:t>
            </a: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143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2558</TotalTime>
  <Words>5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Tw Cen MT</vt:lpstr>
      <vt:lpstr>Tw Cen MT Condensed</vt:lpstr>
      <vt:lpstr>Wingdings 3</vt:lpstr>
      <vt:lpstr>Integrál</vt:lpstr>
      <vt:lpstr>ČJ_undergroundová univerzita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157</cp:revision>
  <cp:lastPrinted>2019-11-14T17:13:18Z</cp:lastPrinted>
  <dcterms:created xsi:type="dcterms:W3CDTF">2019-03-09T16:29:07Z</dcterms:created>
  <dcterms:modified xsi:type="dcterms:W3CDTF">2019-11-26T10:25:16Z</dcterms:modified>
</cp:coreProperties>
</file>