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67" r:id="rId5"/>
    <p:sldId id="280" r:id="rId6"/>
    <p:sldId id="281" r:id="rId7"/>
    <p:sldId id="282" r:id="rId8"/>
    <p:sldId id="279" r:id="rId9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26262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378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Jun%C3%A1k_%E2%80%93_%C4%8Desk%C3%BD_skaut" TargetMode="External"/><Relationship Id="rId1" Type="http://schemas.openxmlformats.org/officeDocument/2006/relationships/hyperlink" Target="https://137-skautsky-oddil-dobromysl.webnode.cz/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Jun%C3%A1k_%E2%80%93_%C4%8Desk%C3%BD_skaut" TargetMode="External"/><Relationship Id="rId1" Type="http://schemas.openxmlformats.org/officeDocument/2006/relationships/hyperlink" Target="https://137-skautsky-oddil-dobromysl.webnode.cz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F18B4EE3-2A45-4F35-B4D3-054023A2EB8A}">
      <dgm:prSet custT="1"/>
      <dgm:spPr/>
      <dgm:t>
        <a:bodyPr rtlCol="0"/>
        <a:lstStyle/>
        <a:p>
          <a:pPr algn="ctr" rtl="0">
            <a:defRPr cap="all"/>
          </a:pPr>
          <a:r>
            <a:rPr lang="cs-CZ" sz="4000" noProof="0" dirty="0" smtClean="0"/>
            <a:t>Děkuji za pozornost!</a:t>
          </a:r>
          <a:endParaRPr lang="cs-CZ" sz="4000" noProof="0" dirty="0"/>
        </a:p>
      </dgm:t>
    </dgm:pt>
    <dgm:pt modelId="{842D9145-7E45-4BD3-844C-A0B470C5F7F1}" type="parTrans" cxnId="{5EA1183A-E4C6-4CDC-B1D0-ABB9ABFE185E}">
      <dgm:prSet/>
      <dgm:spPr/>
      <dgm:t>
        <a:bodyPr rtlCol="0"/>
        <a:lstStyle/>
        <a:p>
          <a:pPr rtl="0"/>
          <a:endParaRPr lang="cs-CZ" noProof="0" dirty="0"/>
        </a:p>
      </dgm:t>
    </dgm:pt>
    <dgm:pt modelId="{491A9B3E-2CE5-4F91-8578-CEEC120F9B78}" type="sibTrans" cxnId="{5EA1183A-E4C6-4CDC-B1D0-ABB9ABFE185E}">
      <dgm:prSet phldrT="03" phldr="0"/>
      <dgm:spPr/>
      <dgm:t>
        <a:bodyPr rtlCol="0"/>
        <a:lstStyle/>
        <a:p>
          <a:pPr rtl="0"/>
          <a:endParaRPr lang="cs-CZ" noProof="0" dirty="0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98FAED50-CD40-4483-A520-952FDF96D896}" type="pres">
      <dgm:prSet presAssocID="{F18B4EE3-2A45-4F35-B4D3-054023A2EB8A}" presName="compositeNode" presStyleCnt="0">
        <dgm:presLayoutVars>
          <dgm:bulletEnabled val="1"/>
        </dgm:presLayoutVars>
      </dgm:prSet>
      <dgm:spPr/>
    </dgm:pt>
    <dgm:pt modelId="{14EFE57E-CD9D-41BA-8297-3618E3E89013}" type="pres">
      <dgm:prSet presAssocID="{F18B4EE3-2A45-4F35-B4D3-054023A2EB8A}" presName="bgRect" presStyleLbl="alignNode1" presStyleIdx="0" presStyleCnt="1"/>
      <dgm:spPr/>
      <dgm:t>
        <a:bodyPr/>
        <a:lstStyle/>
        <a:p>
          <a:endParaRPr lang="cs-CZ"/>
        </a:p>
      </dgm:t>
    </dgm:pt>
    <dgm:pt modelId="{8275FE0F-CFB1-4788-9B5E-7B8A0EC57C77}" type="pres">
      <dgm:prSet presAssocID="{491A9B3E-2CE5-4F91-8578-CEEC120F9B78}" presName="sibTransNodeRect" presStyleLbl="align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D0C1F2-3E6D-4A4F-982C-140E32E0FD09}" type="pres">
      <dgm:prSet presAssocID="{F18B4EE3-2A45-4F35-B4D3-054023A2EB8A}" presName="nodeRect" presStyleLbl="alignNode1" presStyleIdx="0" presStyleCnt="1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EA1183A-E4C6-4CDC-B1D0-ABB9ABFE185E}" srcId="{46B0BC3F-D07D-44CA-904C-BEBC25998026}" destId="{F18B4EE3-2A45-4F35-B4D3-054023A2EB8A}" srcOrd="0" destOrd="0" parTransId="{842D9145-7E45-4BD3-844C-A0B470C5F7F1}" sibTransId="{491A9B3E-2CE5-4F91-8578-CEEC120F9B78}"/>
    <dgm:cxn modelId="{F3E3C929-C86A-4907-B41E-228C70AAE38C}" type="presOf" srcId="{46B0BC3F-D07D-44CA-904C-BEBC25998026}" destId="{CBEA8E21-457C-4653-8CDF-D0B4D10C8BCA}" srcOrd="0" destOrd="0" presId="urn:microsoft.com/office/officeart/2016/7/layout/LinearBlockProcessNumbered"/>
    <dgm:cxn modelId="{30654143-D0A4-418C-87B7-E1FB0609BCA1}" type="presOf" srcId="{F18B4EE3-2A45-4F35-B4D3-054023A2EB8A}" destId="{15D0C1F2-3E6D-4A4F-982C-140E32E0FD09}" srcOrd="1" destOrd="0" presId="urn:microsoft.com/office/officeart/2016/7/layout/LinearBlockProcessNumbered"/>
    <dgm:cxn modelId="{AD53989E-3F1B-4636-A850-509D95ABA712}" type="presOf" srcId="{491A9B3E-2CE5-4F91-8578-CEEC120F9B78}" destId="{8275FE0F-CFB1-4788-9B5E-7B8A0EC57C77}" srcOrd="0" destOrd="0" presId="urn:microsoft.com/office/officeart/2016/7/layout/LinearBlockProcessNumbered"/>
    <dgm:cxn modelId="{A318CE28-9F5D-4FDE-8AE0-6923D33A6D73}" type="presOf" srcId="{F18B4EE3-2A45-4F35-B4D3-054023A2EB8A}" destId="{14EFE57E-CD9D-41BA-8297-3618E3E89013}" srcOrd="0" destOrd="0" presId="urn:microsoft.com/office/officeart/2016/7/layout/LinearBlockProcessNumbered"/>
    <dgm:cxn modelId="{9D36D491-F445-49F2-9B60-C435A6EB2A53}" type="presParOf" srcId="{CBEA8E21-457C-4653-8CDF-D0B4D10C8BCA}" destId="{98FAED50-CD40-4483-A520-952FDF96D896}" srcOrd="0" destOrd="0" presId="urn:microsoft.com/office/officeart/2016/7/layout/LinearBlockProcessNumbered"/>
    <dgm:cxn modelId="{A8DFFFB2-0F32-4F3D-9CA6-FF3B27B37C18}" type="presParOf" srcId="{98FAED50-CD40-4483-A520-952FDF96D896}" destId="{14EFE57E-CD9D-41BA-8297-3618E3E89013}" srcOrd="0" destOrd="0" presId="urn:microsoft.com/office/officeart/2016/7/layout/LinearBlockProcessNumbered"/>
    <dgm:cxn modelId="{B418D588-251C-4582-84AB-CD91A9C7EC31}" type="presParOf" srcId="{98FAED50-CD40-4483-A520-952FDF96D896}" destId="{8275FE0F-CFB1-4788-9B5E-7B8A0EC57C77}" srcOrd="1" destOrd="0" presId="urn:microsoft.com/office/officeart/2016/7/layout/LinearBlockProcessNumbered"/>
    <dgm:cxn modelId="{4A67B780-7366-48FA-8B60-22FD07B26EC1}" type="presParOf" srcId="{98FAED50-CD40-4483-A520-952FDF96D896}" destId="{15D0C1F2-3E6D-4A4F-982C-140E32E0FD0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0BC3F-D07D-44CA-904C-BEBC25998026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4" csCatId="colorful" phldr="1"/>
      <dgm:spPr/>
      <dgm:t>
        <a:bodyPr rtlCol="0"/>
        <a:lstStyle/>
        <a:p>
          <a:pPr rtl="0"/>
          <a:endParaRPr lang="en-US"/>
        </a:p>
      </dgm:t>
    </dgm:pt>
    <dgm:pt modelId="{67CD49CF-0A4E-4149-BC6A-86949E6A056A}">
      <dgm:prSet custT="1"/>
      <dgm:spPr/>
      <dgm:t>
        <a:bodyPr/>
        <a:lstStyle/>
        <a:p>
          <a:pPr rtl="0">
            <a:defRPr cap="all"/>
          </a:pPr>
          <a:r>
            <a:rPr lang="cs-CZ" sz="1800" dirty="0" smtClean="0">
              <a:hlinkClick xmlns:r="http://schemas.openxmlformats.org/officeDocument/2006/relationships" r:id="rId1"/>
            </a:rPr>
            <a:t>https://137-skautsky-oddil-dobromysl.webnode.cz/</a:t>
          </a:r>
          <a:endParaRPr lang="cs-CZ" sz="1800" noProof="0" dirty="0"/>
        </a:p>
      </dgm:t>
    </dgm:pt>
    <dgm:pt modelId="{673EDA48-8C2A-405A-8187-E6A983B02E86}" type="parTrans" cxnId="{5680A39A-920B-4365-80F2-83C52929D876}">
      <dgm:prSet/>
      <dgm:spPr/>
      <dgm:t>
        <a:bodyPr rtlCol="0"/>
        <a:lstStyle/>
        <a:p>
          <a:pPr rtl="0"/>
          <a:endParaRPr lang="cs-CZ" noProof="0" dirty="0"/>
        </a:p>
      </dgm:t>
    </dgm:pt>
    <dgm:pt modelId="{A8488D65-9B06-4B08-BC65-DD5346B292EE}" type="sibTrans" cxnId="{5680A39A-920B-4365-80F2-83C52929D876}">
      <dgm:prSet phldrT="01" phldr="0"/>
      <dgm:spPr/>
      <dgm:t>
        <a:bodyPr rtlCol="0"/>
        <a:lstStyle/>
        <a:p>
          <a:pPr rtl="0"/>
          <a:r>
            <a:rPr lang="cs-CZ" noProof="0" dirty="0"/>
            <a:t>01</a:t>
          </a:r>
        </a:p>
      </dgm:t>
    </dgm:pt>
    <dgm:pt modelId="{F18B4EE3-2A45-4F35-B4D3-054023A2EB8A}">
      <dgm:prSet custT="1"/>
      <dgm:spPr/>
      <dgm:t>
        <a:bodyPr rtlCol="0"/>
        <a:lstStyle/>
        <a:p>
          <a:pPr rtl="0">
            <a:defRPr cap="all"/>
          </a:pPr>
          <a:r>
            <a:rPr lang="cs-CZ" sz="1600" noProof="0" dirty="0" smtClean="0"/>
            <a:t>Barbora Křížková - hlava</a:t>
          </a:r>
          <a:endParaRPr lang="cs-CZ" sz="1600" noProof="0" dirty="0"/>
        </a:p>
      </dgm:t>
    </dgm:pt>
    <dgm:pt modelId="{842D9145-7E45-4BD3-844C-A0B470C5F7F1}" type="parTrans" cxnId="{5EA1183A-E4C6-4CDC-B1D0-ABB9ABFE185E}">
      <dgm:prSet/>
      <dgm:spPr/>
      <dgm:t>
        <a:bodyPr rtlCol="0"/>
        <a:lstStyle/>
        <a:p>
          <a:pPr rtl="0"/>
          <a:endParaRPr lang="cs-CZ" noProof="0" dirty="0"/>
        </a:p>
      </dgm:t>
    </dgm:pt>
    <dgm:pt modelId="{491A9B3E-2CE5-4F91-8578-CEEC120F9B78}" type="sibTrans" cxnId="{5EA1183A-E4C6-4CDC-B1D0-ABB9ABFE185E}">
      <dgm:prSet phldrT="03" phldr="0"/>
      <dgm:spPr/>
      <dgm:t>
        <a:bodyPr rtlCol="0"/>
        <a:lstStyle/>
        <a:p>
          <a:pPr rtl="0"/>
          <a:r>
            <a:rPr lang="cs-CZ" noProof="0" dirty="0"/>
            <a:t>03</a:t>
          </a:r>
        </a:p>
      </dgm:t>
    </dgm:pt>
    <dgm:pt modelId="{BF412DC1-95AF-4370-8326-2F5720422AB4}">
      <dgm:prSet custT="1"/>
      <dgm:spPr/>
      <dgm:t>
        <a:bodyPr/>
        <a:lstStyle/>
        <a:p>
          <a:pPr rtl="0">
            <a:defRPr cap="all"/>
          </a:pPr>
          <a:r>
            <a:rPr lang="cs-CZ" sz="1600" dirty="0" smtClean="0">
              <a:hlinkClick xmlns:r="http://schemas.openxmlformats.org/officeDocument/2006/relationships" r:id="rId2"/>
            </a:rPr>
            <a:t>https://cs.wikipedia.org/wiki/Jun%C3%A1k_%E2%80%93_%C4%8Desk%C3%BD_skaut</a:t>
          </a:r>
          <a:endParaRPr lang="cs-CZ" sz="1600" noProof="0" dirty="0"/>
        </a:p>
      </dgm:t>
    </dgm:pt>
    <dgm:pt modelId="{9ACE5761-F87D-49DC-B711-AB58FF5A397F}" type="sibTrans" cxnId="{96DB3E12-5693-4899-AD86-F8BDB56B9A4A}">
      <dgm:prSet phldrT="02" phldr="0"/>
      <dgm:spPr/>
      <dgm:t>
        <a:bodyPr rtlCol="0"/>
        <a:lstStyle/>
        <a:p>
          <a:pPr rtl="0"/>
          <a:r>
            <a:rPr lang="cs-CZ" noProof="0" dirty="0"/>
            <a:t>02</a:t>
          </a:r>
        </a:p>
      </dgm:t>
    </dgm:pt>
    <dgm:pt modelId="{7726A109-59B3-4074-A356-6E934AE369BB}" type="parTrans" cxnId="{96DB3E12-5693-4899-AD86-F8BDB56B9A4A}">
      <dgm:prSet/>
      <dgm:spPr/>
      <dgm:t>
        <a:bodyPr rtlCol="0"/>
        <a:lstStyle/>
        <a:p>
          <a:pPr rtl="0"/>
          <a:endParaRPr lang="cs-CZ" noProof="0" dirty="0"/>
        </a:p>
      </dgm:t>
    </dgm:pt>
    <dgm:pt modelId="{CBEA8E21-457C-4653-8CDF-D0B4D10C8BCA}" type="pres">
      <dgm:prSet presAssocID="{46B0BC3F-D07D-44CA-904C-BEBC25998026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69D1268-9274-434C-82C6-541BB3AB6986}" type="pres">
      <dgm:prSet presAssocID="{67CD49CF-0A4E-4149-BC6A-86949E6A056A}" presName="compositeNode" presStyleCnt="0">
        <dgm:presLayoutVars>
          <dgm:bulletEnabled val="1"/>
        </dgm:presLayoutVars>
      </dgm:prSet>
      <dgm:spPr/>
    </dgm:pt>
    <dgm:pt modelId="{7A610D66-9960-4EDF-8319-B0A841BA4081}" type="pres">
      <dgm:prSet presAssocID="{67CD49CF-0A4E-4149-BC6A-86949E6A056A}" presName="bgRect" presStyleLbl="alignNode1" presStyleIdx="0" presStyleCnt="3"/>
      <dgm:spPr/>
      <dgm:t>
        <a:bodyPr/>
        <a:lstStyle/>
        <a:p>
          <a:endParaRPr lang="cs-CZ"/>
        </a:p>
      </dgm:t>
    </dgm:pt>
    <dgm:pt modelId="{103C8C5F-DAE3-4845-8AB3-2530020C6B04}" type="pres">
      <dgm:prSet presAssocID="{A8488D65-9B06-4B08-BC65-DD5346B292EE}" presName="sibTransNodeRect" presStyleLbl="align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D320547-DDE1-488C-8C7F-634E7E470517}" type="pres">
      <dgm:prSet presAssocID="{67CD49CF-0A4E-4149-BC6A-86949E6A056A}" presName="nodeRect" presStyleLbl="align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CEDBCA3-F689-4EE0-948A-C1AC2B222169}" type="pres">
      <dgm:prSet presAssocID="{A8488D65-9B06-4B08-BC65-DD5346B292EE}" presName="sibTrans" presStyleCnt="0"/>
      <dgm:spPr/>
    </dgm:pt>
    <dgm:pt modelId="{CC2236DC-E493-4E09-96F3-AC6097829E65}" type="pres">
      <dgm:prSet presAssocID="{BF412DC1-95AF-4370-8326-2F5720422AB4}" presName="compositeNode" presStyleCnt="0">
        <dgm:presLayoutVars>
          <dgm:bulletEnabled val="1"/>
        </dgm:presLayoutVars>
      </dgm:prSet>
      <dgm:spPr/>
    </dgm:pt>
    <dgm:pt modelId="{D84AD2EC-62A3-482A-938E-A081FC8E6543}" type="pres">
      <dgm:prSet presAssocID="{BF412DC1-95AF-4370-8326-2F5720422AB4}" presName="bgRect" presStyleLbl="alignNode1" presStyleIdx="1" presStyleCnt="3"/>
      <dgm:spPr/>
      <dgm:t>
        <a:bodyPr/>
        <a:lstStyle/>
        <a:p>
          <a:endParaRPr lang="cs-CZ"/>
        </a:p>
      </dgm:t>
    </dgm:pt>
    <dgm:pt modelId="{EA10E248-0168-4639-8C09-18086A9008DC}" type="pres">
      <dgm:prSet presAssocID="{9ACE5761-F87D-49DC-B711-AB58FF5A397F}" presName="sibTransNodeRect" presStyleLbl="align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5ECD769-99C7-4DAF-B83C-A0815BC68AA3}" type="pres">
      <dgm:prSet presAssocID="{BF412DC1-95AF-4370-8326-2F5720422AB4}" presName="nodeRect" presStyleLbl="align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C4D43C-CE5E-4714-BB3A-29FAA18230EF}" type="pres">
      <dgm:prSet presAssocID="{9ACE5761-F87D-49DC-B711-AB58FF5A397F}" presName="sibTrans" presStyleCnt="0"/>
      <dgm:spPr/>
    </dgm:pt>
    <dgm:pt modelId="{98FAED50-CD40-4483-A520-952FDF96D896}" type="pres">
      <dgm:prSet presAssocID="{F18B4EE3-2A45-4F35-B4D3-054023A2EB8A}" presName="compositeNode" presStyleCnt="0">
        <dgm:presLayoutVars>
          <dgm:bulletEnabled val="1"/>
        </dgm:presLayoutVars>
      </dgm:prSet>
      <dgm:spPr/>
    </dgm:pt>
    <dgm:pt modelId="{14EFE57E-CD9D-41BA-8297-3618E3E89013}" type="pres">
      <dgm:prSet presAssocID="{F18B4EE3-2A45-4F35-B4D3-054023A2EB8A}" presName="bgRect" presStyleLbl="alignNode1" presStyleIdx="2" presStyleCnt="3"/>
      <dgm:spPr/>
      <dgm:t>
        <a:bodyPr/>
        <a:lstStyle/>
        <a:p>
          <a:endParaRPr lang="cs-CZ"/>
        </a:p>
      </dgm:t>
    </dgm:pt>
    <dgm:pt modelId="{8275FE0F-CFB1-4788-9B5E-7B8A0EC57C77}" type="pres">
      <dgm:prSet presAssocID="{491A9B3E-2CE5-4F91-8578-CEEC120F9B78}" presName="sibTransNodeRect" presStyleLbl="align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D0C1F2-3E6D-4A4F-982C-140E32E0FD09}" type="pres">
      <dgm:prSet presAssocID="{F18B4EE3-2A45-4F35-B4D3-054023A2EB8A}" presName="nodeRect" presStyleLbl="align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D0A9815-7575-4B85-B293-C7F39790134E}" type="presOf" srcId="{46B0BC3F-D07D-44CA-904C-BEBC25998026}" destId="{CBEA8E21-457C-4653-8CDF-D0B4D10C8BCA}" srcOrd="0" destOrd="0" presId="urn:microsoft.com/office/officeart/2016/7/layout/LinearBlockProcessNumbered"/>
    <dgm:cxn modelId="{80545E5C-358B-43F1-B2B9-0802A6020879}" type="presOf" srcId="{BF412DC1-95AF-4370-8326-2F5720422AB4}" destId="{D84AD2EC-62A3-482A-938E-A081FC8E6543}" srcOrd="0" destOrd="0" presId="urn:microsoft.com/office/officeart/2016/7/layout/LinearBlockProcessNumbered"/>
    <dgm:cxn modelId="{DB7784D7-32C3-4D5F-873E-4C5D179382F1}" type="presOf" srcId="{67CD49CF-0A4E-4149-BC6A-86949E6A056A}" destId="{7A610D66-9960-4EDF-8319-B0A841BA4081}" srcOrd="0" destOrd="0" presId="urn:microsoft.com/office/officeart/2016/7/layout/LinearBlockProcessNumbered"/>
    <dgm:cxn modelId="{D4E3CF87-852F-4E4A-9083-F8080A6848C5}" type="presOf" srcId="{A8488D65-9B06-4B08-BC65-DD5346B292EE}" destId="{103C8C5F-DAE3-4845-8AB3-2530020C6B04}" srcOrd="0" destOrd="0" presId="urn:microsoft.com/office/officeart/2016/7/layout/LinearBlockProcessNumbered"/>
    <dgm:cxn modelId="{96DB3E12-5693-4899-AD86-F8BDB56B9A4A}" srcId="{46B0BC3F-D07D-44CA-904C-BEBC25998026}" destId="{BF412DC1-95AF-4370-8326-2F5720422AB4}" srcOrd="1" destOrd="0" parTransId="{7726A109-59B3-4074-A356-6E934AE369BB}" sibTransId="{9ACE5761-F87D-49DC-B711-AB58FF5A397F}"/>
    <dgm:cxn modelId="{5680A39A-920B-4365-80F2-83C52929D876}" srcId="{46B0BC3F-D07D-44CA-904C-BEBC25998026}" destId="{67CD49CF-0A4E-4149-BC6A-86949E6A056A}" srcOrd="0" destOrd="0" parTransId="{673EDA48-8C2A-405A-8187-E6A983B02E86}" sibTransId="{A8488D65-9B06-4B08-BC65-DD5346B292EE}"/>
    <dgm:cxn modelId="{884EF8EB-5E20-42DC-8006-5E7EC5E06249}" type="presOf" srcId="{BF412DC1-95AF-4370-8326-2F5720422AB4}" destId="{D5ECD769-99C7-4DAF-B83C-A0815BC68AA3}" srcOrd="1" destOrd="0" presId="urn:microsoft.com/office/officeart/2016/7/layout/LinearBlockProcessNumbered"/>
    <dgm:cxn modelId="{9AB0A80B-1AF4-4164-B6B0-93853635CEE8}" type="presOf" srcId="{9ACE5761-F87D-49DC-B711-AB58FF5A397F}" destId="{EA10E248-0168-4639-8C09-18086A9008DC}" srcOrd="0" destOrd="0" presId="urn:microsoft.com/office/officeart/2016/7/layout/LinearBlockProcessNumbered"/>
    <dgm:cxn modelId="{5EA1183A-E4C6-4CDC-B1D0-ABB9ABFE185E}" srcId="{46B0BC3F-D07D-44CA-904C-BEBC25998026}" destId="{F18B4EE3-2A45-4F35-B4D3-054023A2EB8A}" srcOrd="2" destOrd="0" parTransId="{842D9145-7E45-4BD3-844C-A0B470C5F7F1}" sibTransId="{491A9B3E-2CE5-4F91-8578-CEEC120F9B78}"/>
    <dgm:cxn modelId="{359ED4A0-F834-47BD-B23E-035AC4F1F801}" type="presOf" srcId="{67CD49CF-0A4E-4149-BC6A-86949E6A056A}" destId="{AD320547-DDE1-488C-8C7F-634E7E470517}" srcOrd="1" destOrd="0" presId="urn:microsoft.com/office/officeart/2016/7/layout/LinearBlockProcessNumbered"/>
    <dgm:cxn modelId="{9684422F-671D-457B-B283-A08EA223BF45}" type="presOf" srcId="{F18B4EE3-2A45-4F35-B4D3-054023A2EB8A}" destId="{14EFE57E-CD9D-41BA-8297-3618E3E89013}" srcOrd="0" destOrd="0" presId="urn:microsoft.com/office/officeart/2016/7/layout/LinearBlockProcessNumbered"/>
    <dgm:cxn modelId="{5B07C412-B4F1-463C-86C7-ABDD5099CD61}" type="presOf" srcId="{491A9B3E-2CE5-4F91-8578-CEEC120F9B78}" destId="{8275FE0F-CFB1-4788-9B5E-7B8A0EC57C77}" srcOrd="0" destOrd="0" presId="urn:microsoft.com/office/officeart/2016/7/layout/LinearBlockProcessNumbered"/>
    <dgm:cxn modelId="{85B9C571-015A-4032-B538-60513FA2F1D7}" type="presOf" srcId="{F18B4EE3-2A45-4F35-B4D3-054023A2EB8A}" destId="{15D0C1F2-3E6D-4A4F-982C-140E32E0FD09}" srcOrd="1" destOrd="0" presId="urn:microsoft.com/office/officeart/2016/7/layout/LinearBlockProcessNumbered"/>
    <dgm:cxn modelId="{BE04C43E-03EA-4962-B0F9-01F914B045C5}" type="presParOf" srcId="{CBEA8E21-457C-4653-8CDF-D0B4D10C8BCA}" destId="{269D1268-9274-434C-82C6-541BB3AB6986}" srcOrd="0" destOrd="0" presId="urn:microsoft.com/office/officeart/2016/7/layout/LinearBlockProcessNumbered"/>
    <dgm:cxn modelId="{C4C66DF6-73ED-4064-AAB2-98D029901831}" type="presParOf" srcId="{269D1268-9274-434C-82C6-541BB3AB6986}" destId="{7A610D66-9960-4EDF-8319-B0A841BA4081}" srcOrd="0" destOrd="0" presId="urn:microsoft.com/office/officeart/2016/7/layout/LinearBlockProcessNumbered"/>
    <dgm:cxn modelId="{8F64E16E-615F-492D-AB42-C73F9C49E1C0}" type="presParOf" srcId="{269D1268-9274-434C-82C6-541BB3AB6986}" destId="{103C8C5F-DAE3-4845-8AB3-2530020C6B04}" srcOrd="1" destOrd="0" presId="urn:microsoft.com/office/officeart/2016/7/layout/LinearBlockProcessNumbered"/>
    <dgm:cxn modelId="{ECBC9935-E43F-48CA-83B2-601DE3B2A40C}" type="presParOf" srcId="{269D1268-9274-434C-82C6-541BB3AB6986}" destId="{AD320547-DDE1-488C-8C7F-634E7E470517}" srcOrd="2" destOrd="0" presId="urn:microsoft.com/office/officeart/2016/7/layout/LinearBlockProcessNumbered"/>
    <dgm:cxn modelId="{45C598D5-2F27-486D-ADE3-861574E84FD8}" type="presParOf" srcId="{CBEA8E21-457C-4653-8CDF-D0B4D10C8BCA}" destId="{3CEDBCA3-F689-4EE0-948A-C1AC2B222169}" srcOrd="1" destOrd="0" presId="urn:microsoft.com/office/officeart/2016/7/layout/LinearBlockProcessNumbered"/>
    <dgm:cxn modelId="{AF5A0EA2-A22A-49F8-8A4C-5C712F65D286}" type="presParOf" srcId="{CBEA8E21-457C-4653-8CDF-D0B4D10C8BCA}" destId="{CC2236DC-E493-4E09-96F3-AC6097829E65}" srcOrd="2" destOrd="0" presId="urn:microsoft.com/office/officeart/2016/7/layout/LinearBlockProcessNumbered"/>
    <dgm:cxn modelId="{AAE447D1-D240-40F7-9A68-14190BD0406E}" type="presParOf" srcId="{CC2236DC-E493-4E09-96F3-AC6097829E65}" destId="{D84AD2EC-62A3-482A-938E-A081FC8E6543}" srcOrd="0" destOrd="0" presId="urn:microsoft.com/office/officeart/2016/7/layout/LinearBlockProcessNumbered"/>
    <dgm:cxn modelId="{A5F6B4EA-96A8-4CAF-A59D-FAE3C954CED4}" type="presParOf" srcId="{CC2236DC-E493-4E09-96F3-AC6097829E65}" destId="{EA10E248-0168-4639-8C09-18086A9008DC}" srcOrd="1" destOrd="0" presId="urn:microsoft.com/office/officeart/2016/7/layout/LinearBlockProcessNumbered"/>
    <dgm:cxn modelId="{3EF85E3B-2239-4040-B4D3-B9C8C9237793}" type="presParOf" srcId="{CC2236DC-E493-4E09-96F3-AC6097829E65}" destId="{D5ECD769-99C7-4DAF-B83C-A0815BC68AA3}" srcOrd="2" destOrd="0" presId="urn:microsoft.com/office/officeart/2016/7/layout/LinearBlockProcessNumbered"/>
    <dgm:cxn modelId="{947EEF3D-95FA-45D6-9874-E787EE9216C6}" type="presParOf" srcId="{CBEA8E21-457C-4653-8CDF-D0B4D10C8BCA}" destId="{F2C4D43C-CE5E-4714-BB3A-29FAA18230EF}" srcOrd="3" destOrd="0" presId="urn:microsoft.com/office/officeart/2016/7/layout/LinearBlockProcessNumbered"/>
    <dgm:cxn modelId="{BCF741D5-CC6B-45D5-AD13-56BD290CE5BC}" type="presParOf" srcId="{CBEA8E21-457C-4653-8CDF-D0B4D10C8BCA}" destId="{98FAED50-CD40-4483-A520-952FDF96D896}" srcOrd="4" destOrd="0" presId="urn:microsoft.com/office/officeart/2016/7/layout/LinearBlockProcessNumbered"/>
    <dgm:cxn modelId="{53EC3A68-0AFE-493E-B0F1-F5AC94225E64}" type="presParOf" srcId="{98FAED50-CD40-4483-A520-952FDF96D896}" destId="{14EFE57E-CD9D-41BA-8297-3618E3E89013}" srcOrd="0" destOrd="0" presId="urn:microsoft.com/office/officeart/2016/7/layout/LinearBlockProcessNumbered"/>
    <dgm:cxn modelId="{495C231D-3D07-446D-AFC3-FFF339BE8FAF}" type="presParOf" srcId="{98FAED50-CD40-4483-A520-952FDF96D896}" destId="{8275FE0F-CFB1-4788-9B5E-7B8A0EC57C77}" srcOrd="1" destOrd="0" presId="urn:microsoft.com/office/officeart/2016/7/layout/LinearBlockProcessNumbered"/>
    <dgm:cxn modelId="{488E96C8-C599-4D25-B995-CB5641D72366}" type="presParOf" srcId="{98FAED50-CD40-4483-A520-952FDF96D896}" destId="{15D0C1F2-3E6D-4A4F-982C-140E32E0FD09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EFE57E-CD9D-41BA-8297-3618E3E89013}">
      <dsp:nvSpPr>
        <dsp:cNvPr id="0" name=""/>
        <dsp:cNvSpPr/>
      </dsp:nvSpPr>
      <dsp:spPr>
        <a:xfrm>
          <a:off x="0" y="0"/>
          <a:ext cx="9601200" cy="3082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85" tIns="0" rIns="948385" bIns="330200" numCol="1" spcCol="1270" rtlCol="0" anchor="t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4000" kern="1200" noProof="0" dirty="0" smtClean="0"/>
            <a:t>Děkuji za pozornost!</a:t>
          </a:r>
          <a:endParaRPr lang="cs-CZ" sz="4000" kern="1200" noProof="0" dirty="0"/>
        </a:p>
      </dsp:txBody>
      <dsp:txXfrm>
        <a:off x="0" y="1233084"/>
        <a:ext cx="9601200" cy="1849626"/>
      </dsp:txXfrm>
    </dsp:sp>
    <dsp:sp modelId="{8275FE0F-CFB1-4788-9B5E-7B8A0EC57C77}">
      <dsp:nvSpPr>
        <dsp:cNvPr id="0" name=""/>
        <dsp:cNvSpPr/>
      </dsp:nvSpPr>
      <dsp:spPr>
        <a:xfrm>
          <a:off x="0" y="0"/>
          <a:ext cx="9601200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8385" tIns="165100" rIns="948385" bIns="165100" numCol="1" spcCol="1270" rtlCol="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6600" kern="1200" noProof="0" dirty="0"/>
        </a:p>
      </dsp:txBody>
      <dsp:txXfrm>
        <a:off x="0" y="0"/>
        <a:ext cx="9601200" cy="12330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610D66-9960-4EDF-8319-B0A841BA4081}">
      <dsp:nvSpPr>
        <dsp:cNvPr id="0" name=""/>
        <dsp:cNvSpPr/>
      </dsp:nvSpPr>
      <dsp:spPr>
        <a:xfrm>
          <a:off x="750" y="0"/>
          <a:ext cx="3037879" cy="308271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800" kern="1200" dirty="0" smtClean="0">
              <a:hlinkClick xmlns:r="http://schemas.openxmlformats.org/officeDocument/2006/relationships" r:id="rId1"/>
            </a:rPr>
            <a:t>https://137-skautsky-oddil-dobromysl.webnode.cz/</a:t>
          </a:r>
          <a:endParaRPr lang="cs-CZ" sz="1800" kern="1200" noProof="0" dirty="0"/>
        </a:p>
      </dsp:txBody>
      <dsp:txXfrm>
        <a:off x="750" y="1233084"/>
        <a:ext cx="3037879" cy="1849626"/>
      </dsp:txXfrm>
    </dsp:sp>
    <dsp:sp modelId="{103C8C5F-DAE3-4845-8AB3-2530020C6B04}">
      <dsp:nvSpPr>
        <dsp:cNvPr id="0" name=""/>
        <dsp:cNvSpPr/>
      </dsp:nvSpPr>
      <dsp:spPr>
        <a:xfrm>
          <a:off x="75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rtlCol="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600" kern="1200" noProof="0" dirty="0"/>
            <a:t>01</a:t>
          </a:r>
        </a:p>
      </dsp:txBody>
      <dsp:txXfrm>
        <a:off x="750" y="0"/>
        <a:ext cx="3037879" cy="1233084"/>
      </dsp:txXfrm>
    </dsp:sp>
    <dsp:sp modelId="{D84AD2EC-62A3-482A-938E-A081FC8E6543}">
      <dsp:nvSpPr>
        <dsp:cNvPr id="0" name=""/>
        <dsp:cNvSpPr/>
      </dsp:nvSpPr>
      <dsp:spPr>
        <a:xfrm>
          <a:off x="3281660" y="0"/>
          <a:ext cx="3037879" cy="3082711"/>
        </a:xfrm>
        <a:prstGeom prst="rect">
          <a:avLst/>
        </a:prstGeom>
        <a:solidFill>
          <a:schemeClr val="accent4">
            <a:hueOff val="667507"/>
            <a:satOff val="8922"/>
            <a:lumOff val="4314"/>
            <a:alphaOff val="0"/>
          </a:schemeClr>
        </a:solidFill>
        <a:ln w="15875" cap="flat" cmpd="sng" algn="ctr">
          <a:solidFill>
            <a:schemeClr val="accent4">
              <a:hueOff val="667507"/>
              <a:satOff val="8922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600" kern="1200" dirty="0" smtClean="0">
              <a:hlinkClick xmlns:r="http://schemas.openxmlformats.org/officeDocument/2006/relationships" r:id="rId2"/>
            </a:rPr>
            <a:t>https://cs.wikipedia.org/wiki/Jun%C3%A1k_%E2%80%93_%C4%8Desk%C3%BD_skaut</a:t>
          </a:r>
          <a:endParaRPr lang="cs-CZ" sz="1600" kern="1200" noProof="0" dirty="0"/>
        </a:p>
      </dsp:txBody>
      <dsp:txXfrm>
        <a:off x="3281660" y="1233084"/>
        <a:ext cx="3037879" cy="1849626"/>
      </dsp:txXfrm>
    </dsp:sp>
    <dsp:sp modelId="{EA10E248-0168-4639-8C09-18086A9008DC}">
      <dsp:nvSpPr>
        <dsp:cNvPr id="0" name=""/>
        <dsp:cNvSpPr/>
      </dsp:nvSpPr>
      <dsp:spPr>
        <a:xfrm>
          <a:off x="328166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rtlCol="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600" kern="1200" noProof="0" dirty="0"/>
            <a:t>02</a:t>
          </a:r>
        </a:p>
      </dsp:txBody>
      <dsp:txXfrm>
        <a:off x="3281660" y="0"/>
        <a:ext cx="3037879" cy="1233084"/>
      </dsp:txXfrm>
    </dsp:sp>
    <dsp:sp modelId="{14EFE57E-CD9D-41BA-8297-3618E3E89013}">
      <dsp:nvSpPr>
        <dsp:cNvPr id="0" name=""/>
        <dsp:cNvSpPr/>
      </dsp:nvSpPr>
      <dsp:spPr>
        <a:xfrm>
          <a:off x="6562570" y="0"/>
          <a:ext cx="3037879" cy="3082711"/>
        </a:xfrm>
        <a:prstGeom prst="rect">
          <a:avLst/>
        </a:prstGeom>
        <a:solidFill>
          <a:schemeClr val="accent4">
            <a:hueOff val="1335015"/>
            <a:satOff val="17844"/>
            <a:lumOff val="8628"/>
            <a:alphaOff val="0"/>
          </a:schemeClr>
        </a:solidFill>
        <a:ln w="15875" cap="flat" cmpd="sng" algn="ctr">
          <a:solidFill>
            <a:schemeClr val="accent4">
              <a:hueOff val="1335015"/>
              <a:satOff val="17844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0" rIns="300075" bIns="330200" numCol="1" spcCol="1270" rtlCol="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cs-CZ" sz="1600" kern="1200" noProof="0" dirty="0" smtClean="0"/>
            <a:t>Barbora Křížková - hlava</a:t>
          </a:r>
          <a:endParaRPr lang="cs-CZ" sz="1600" kern="1200" noProof="0" dirty="0"/>
        </a:p>
      </dsp:txBody>
      <dsp:txXfrm>
        <a:off x="6562570" y="1233084"/>
        <a:ext cx="3037879" cy="1849626"/>
      </dsp:txXfrm>
    </dsp:sp>
    <dsp:sp modelId="{8275FE0F-CFB1-4788-9B5E-7B8A0EC57C77}">
      <dsp:nvSpPr>
        <dsp:cNvPr id="0" name=""/>
        <dsp:cNvSpPr/>
      </dsp:nvSpPr>
      <dsp:spPr>
        <a:xfrm>
          <a:off x="6562570" y="0"/>
          <a:ext cx="3037879" cy="1233084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075" tIns="165100" rIns="300075" bIns="165100" numCol="1" spcCol="1270" rtlCol="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600" kern="1200" noProof="0" dirty="0"/>
            <a:t>03</a:t>
          </a:r>
        </a:p>
      </dsp:txBody>
      <dsp:txXfrm>
        <a:off x="6562570" y="0"/>
        <a:ext cx="3037879" cy="1233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Číslovaný lineární proces s blokem"/>
  <dgm:desc val="Umožňuje zobrazení průběhu; časovou osu, postupné kroky v rámci úkolu, proces, pracovní postup; nebo zdůraznění pohybu nebo směru. Byla představena automatická čísla zobrazující kroky procesu. Text úrovně 1 a text úrovně 2 se zobrazí v obdélníku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Číslovaný lineární proces s blokem"/>
  <dgm:desc val="Umožňuje zobrazení průběhu; časovou osu, postupné kroky v rámci úkolu, proces, pracovní postup; nebo zdůraznění pohybu nebo směru. Byla představena automatická čísla zobrazující kroky procesu. Text úrovně 1 a text úrovně 2 se zobrazí v obdélníku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01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02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574726D-EADA-46AA-B502-A0EA24E53A6F}" type="datetime1">
              <a:rPr lang="cs-CZ" smtClean="0"/>
              <a:pPr rtl="0"/>
              <a:t>22.12.2019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0E0C28A-8301-4D09-BF6F-17D11FC68C4F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136882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3A8D0-849C-413D-BCBA-D6BE65B54ABA}" type="datetime1">
              <a:rPr lang="cs-CZ" smtClean="0"/>
              <a:pPr/>
              <a:t>22.12.2019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127234-4CCC-4D44-8574-686ADA7EE3A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="" xmlns:p14="http://schemas.microsoft.com/office/powerpoint/2010/main" val="4704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cs-CZ" smtClean="0"/>
              <a:pPr rtl="0"/>
              <a:t>1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8599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Základní</a:t>
            </a:r>
            <a:r>
              <a:rPr lang="cs-CZ" baseline="0" dirty="0" smtClean="0"/>
              <a:t> informace o organizaci a jednotce, ve které působím.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5127234-4CCC-4D44-8574-686ADA7EE3A8}" type="slidenum">
              <a:rPr lang="cs-CZ" noProof="0" smtClean="0"/>
              <a:pPr rtl="0"/>
              <a:t>2</a:t>
            </a:fld>
            <a:endParaRPr lang="cs-CZ" noProof="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Kdo to</a:t>
            </a:r>
            <a:r>
              <a:rPr lang="cs-CZ" baseline="0" dirty="0" smtClean="0"/>
              <a:t> je? Jak dlouho je vedu?</a:t>
            </a:r>
          </a:p>
          <a:p>
            <a:r>
              <a:rPr lang="cs-CZ" baseline="0" dirty="0" smtClean="0"/>
              <a:t>Jak často se scházíme? Jaký program máme? Jaká máme pravidla…</a:t>
            </a:r>
          </a:p>
          <a:p>
            <a:r>
              <a:rPr lang="cs-CZ" baseline="0" dirty="0" smtClean="0"/>
              <a:t>Jak spolu </a:t>
            </a:r>
            <a:r>
              <a:rPr lang="cs-CZ" baseline="0" dirty="0" err="1" smtClean="0"/>
              <a:t>intereagujeme</a:t>
            </a:r>
            <a:r>
              <a:rPr lang="cs-CZ" baseline="0" dirty="0" smtClean="0"/>
              <a:t> a komunikujeme….</a:t>
            </a:r>
          </a:p>
          <a:p>
            <a:r>
              <a:rPr lang="cs-CZ" dirty="0" smtClean="0"/>
              <a:t>Jaké máme problémy</a:t>
            </a:r>
            <a:r>
              <a:rPr lang="cs-CZ" baseline="0" dirty="0" smtClean="0"/>
              <a:t>?</a:t>
            </a:r>
          </a:p>
          <a:p>
            <a:r>
              <a:rPr lang="cs-CZ" baseline="0" smtClean="0"/>
              <a:t>Principy programů…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D5127234-4CCC-4D44-8574-686ADA7EE3A8}" type="slidenum">
              <a:rPr lang="cs-CZ" noProof="0" smtClean="0"/>
              <a:pPr rtl="0"/>
              <a:t>3</a:t>
            </a:fld>
            <a:endParaRPr lang="cs-CZ" noProof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Otázky?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cs-CZ" smtClean="0"/>
              <a:pPr rtl="0"/>
              <a:t>4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5012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Máme moc pěkné internetové</a:t>
            </a:r>
            <a:r>
              <a:rPr lang="cs-CZ" baseline="0" dirty="0" smtClean="0"/>
              <a:t> stránky :D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5127234-4CCC-4D44-8574-686ADA7EE3A8}" type="slidenum">
              <a:rPr lang="cs-CZ" smtClean="0"/>
              <a:pPr rtl="0"/>
              <a:t>5</a:t>
            </a:fld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05012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Obrázek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Obdélník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Obrázek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Obrázek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 smtClean="0"/>
              <a:t>Klepnutím lze upravit styl předlohy podnadpisů.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 rtlCol="0"/>
          <a:lstStyle/>
          <a:p>
            <a:pPr rtl="0"/>
            <a:fld id="{F00DEEE9-C63E-4E3D-93E5-449F1C3EC146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 rtlCol="0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B49726-4993-450E-842A-71CD2A824B1C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rtlCol="0" anchor="ctr">
            <a:normAutofit/>
          </a:bodyPr>
          <a:lstStyle>
            <a:lvl1pPr algn="ctr">
              <a:defRPr sz="3200" b="0" cap="none"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484B50-A784-407F-A8CB-48278A331991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rtlCol="0"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F15B0A-1169-4709-92A6-51C2B74B5A50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4" name="Textové pole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cs-CZ" sz="80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5" name="Textové pole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cs-CZ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830E50-97D2-4C2D-B168-4D07880E7B32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rtlCol="0"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23" name="Zástupný symbol pro text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6B6C54-3A35-4DC8-A4A6-2557E79FA274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2" name="Textové pole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cs-CZ" sz="8000" noProof="0" dirty="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3" name="Textové pole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cs-CZ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cxnSp>
        <p:nvCxnSpPr>
          <p:cNvPr id="26" name="Přímá spojnice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20" name="Zástupný symbol pro text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rtlCol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84E90A-9B9C-476D-95B3-40EEC985B675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5" name="Přímá spojnice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036D3C-391F-4291-AC62-EDEFABD39353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 rtlCol="0"/>
          <a:lstStyle/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rtlCol="0" anchor="t"/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281B26-2616-4EF3-84B8-227698DCBC30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8B0C51-883B-4C7D-8947-22379F20A213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97799C9-84D9-46D2-A11E-BCF8A720529D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rtlCol="0" anchor="b">
            <a:normAutofit/>
          </a:bodyPr>
          <a:lstStyle>
            <a:lvl1pPr algn="ctr">
              <a:defRPr sz="4400" b="0" cap="none"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57C1EF-91B2-4DE8-88B0-C0E1D0CA17DF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6" name="Přímá spojnice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 rtlCol="0">
            <a:normAutofit/>
          </a:bodyPr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EC6D75-D960-47D9-AC58-D93D8709C7C0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D84065D-F351-4B03-BD91-D8A6B8D4B362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rtlCol="0"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505C5E-A4DD-42E2-BE19-EDF27FAC49D0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8" name="Přímá spojnice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896DB2-FDC7-403A-98BD-2271D662E2A0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77DE9B-CE05-4C7E-8339-BA3938114B11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rtlCol="0" anchor="ctr">
            <a:normAutofit/>
          </a:bodyPr>
          <a:lstStyle/>
          <a:p>
            <a:pPr lvl="0" rtl="0"/>
            <a:r>
              <a:rPr lang="cs-CZ" noProof="0" smtClean="0"/>
              <a:t>Klepnutím lze upravit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E12A83-0FB6-4DCE-9D85-D536C1F7E20B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6" name="Přímá spojnice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cs-CZ" noProof="0" smtClean="0"/>
              <a:t>Klepnutím lze upravit styl předlohy nadpisů.</a:t>
            </a:r>
            <a:endParaRPr lang="cs-CZ" noProof="0" dirty="0"/>
          </a:p>
        </p:txBody>
      </p:sp>
      <p:sp>
        <p:nvSpPr>
          <p:cNvPr id="17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B823D6-11F3-4845-B099-F379949AF56A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Obrázek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Obdélník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Obrázek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Obrázek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FE1BED1E-B081-422B-B177-510FF3B0165A}" type="datetime1">
              <a:rPr lang="cs-CZ" noProof="0" smtClean="0"/>
              <a:pPr rtl="0"/>
              <a:t>22.12.2019</a:t>
            </a:fld>
            <a:endParaRPr lang="cs-CZ" noProof="0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detail struktury dřeva">
            <a:extLst>
              <a:ext uri="{FF2B5EF4-FFF2-40B4-BE49-F238E27FC236}">
                <a16:creationId xmlns="" xmlns:a16="http://schemas.microsoft.com/office/drawing/2014/main" id="{B804D254-4D14-4A2A-BA9F-3506BBEE4A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Obdélník 26">
            <a:extLst>
              <a:ext uri="{FF2B5EF4-FFF2-40B4-BE49-F238E27FC236}">
                <a16:creationId xmlns="" xmlns:a16="http://schemas.microsoft.com/office/drawing/2014/main" id="{C9D262D4-AE8B-4620-949A-609FC366FC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5">
              <a:alphaModFix amt="9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9" name="Obdélník 28">
            <a:extLst>
              <a:ext uri="{FF2B5EF4-FFF2-40B4-BE49-F238E27FC236}">
                <a16:creationId xmlns="" xmlns:a16="http://schemas.microsoft.com/office/drawing/2014/main" id="{3605853C-E63A-49E2-84A4-4B7DD77A56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28332" y="1540931"/>
            <a:ext cx="7543802" cy="3835401"/>
          </a:xfrm>
          <a:prstGeom prst="rect">
            <a:avLst/>
          </a:prstGeom>
          <a:noFill/>
          <a:ln w="15875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1" name="Skupina 30">
            <a:extLst>
              <a:ext uri="{FF2B5EF4-FFF2-40B4-BE49-F238E27FC236}">
                <a16:creationId xmlns="" xmlns:a16="http://schemas.microsoft.com/office/drawing/2014/main" id="{9500549F-5B68-400C-A605-BDF102BDBB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123631"/>
            <a:ext cx="12231160" cy="659658"/>
            <a:chOff x="-16934" y="3123631"/>
            <a:chExt cx="12231160" cy="659658"/>
          </a:xfrm>
        </p:grpSpPr>
        <p:sp>
          <p:nvSpPr>
            <p:cNvPr id="32" name="Zaoblený obdélník 17">
              <a:extLst>
                <a:ext uri="{FF2B5EF4-FFF2-40B4-BE49-F238E27FC236}">
                  <a16:creationId xmlns="" xmlns:a16="http://schemas.microsoft.com/office/drawing/2014/main" id="{CE12C213-76C6-4953-849D-69BD0C0740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2430976" y="312363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pic>
          <p:nvPicPr>
            <p:cNvPr id="33" name="Obrázek 32">
              <a:extLst>
                <a:ext uri="{FF2B5EF4-FFF2-40B4-BE49-F238E27FC236}">
                  <a16:creationId xmlns="" xmlns:a16="http://schemas.microsoft.com/office/drawing/2014/main" id="{85D5C439-F0A9-41AB-BF38-FB38EB00B7C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5536"/>
              <a:ext cx="2478024" cy="612648"/>
            </a:xfrm>
            <a:prstGeom prst="rect">
              <a:avLst/>
            </a:prstGeom>
          </p:spPr>
        </p:pic>
        <p:sp>
          <p:nvSpPr>
            <p:cNvPr id="34" name="Zaoblený obdélník 20">
              <a:extLst>
                <a:ext uri="{FF2B5EF4-FFF2-40B4-BE49-F238E27FC236}">
                  <a16:creationId xmlns="" xmlns:a16="http://schemas.microsoft.com/office/drawing/2014/main" id="{CE714C63-2EB2-4CE0-8982-994E7A37AA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717803" y="3124921"/>
              <a:ext cx="45720" cy="658368"/>
            </a:xfrm>
            <a:prstGeom prst="roundRect">
              <a:avLst>
                <a:gd name="adj" fmla="val 50000"/>
              </a:avLst>
            </a:prstGeom>
            <a:solidFill>
              <a:schemeClr val="tx2">
                <a:alpha val="55000"/>
              </a:schemeClr>
            </a:solidFill>
            <a:ln w="9525">
              <a:noFill/>
            </a:ln>
            <a:effectLst>
              <a:innerShdw blurRad="114300">
                <a:prstClr val="black">
                  <a:alpha val="4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pic>
          <p:nvPicPr>
            <p:cNvPr id="35" name="Obrázek 34">
              <a:extLst>
                <a:ext uri="{FF2B5EF4-FFF2-40B4-BE49-F238E27FC236}">
                  <a16:creationId xmlns="" xmlns:a16="http://schemas.microsoft.com/office/drawing/2014/main" id="{CE568286-7D0B-4E62-BC33-A99A0FD743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PicPr>
          <p:blipFill rotWithShape="1"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5536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C07B5B3-DDE8-49F7-B2D1-6919986D2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rtlCol="0">
            <a:normAutofit fontScale="90000"/>
          </a:bodyPr>
          <a:lstStyle/>
          <a:p>
            <a:r>
              <a:rPr lang="cs-CZ" dirty="0" smtClean="0">
                <a:solidFill>
                  <a:srgbClr val="262626"/>
                </a:solidFill>
              </a:rPr>
              <a:t>Skautský oddíl Dobromysl</a:t>
            </a:r>
            <a:endParaRPr lang="cs-CZ" dirty="0">
              <a:solidFill>
                <a:srgbClr val="262626"/>
              </a:solidFill>
            </a:endParaRPr>
          </a:p>
        </p:txBody>
      </p:sp>
      <p:cxnSp>
        <p:nvCxnSpPr>
          <p:cNvPr id="37" name="Přímá spojnice 36">
            <a:extLst>
              <a:ext uri="{FF2B5EF4-FFF2-40B4-BE49-F238E27FC236}">
                <a16:creationId xmlns="" xmlns:a16="http://schemas.microsoft.com/office/drawing/2014/main" id="{1E22DAF0-5C05-4D01-A6C7-2832665773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A9BAE068-68BE-4F0A-A521-B170F96E0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cs-CZ" dirty="0" smtClean="0">
                <a:solidFill>
                  <a:srgbClr val="262626"/>
                </a:solidFill>
              </a:rPr>
              <a:t>Barbora Křížková</a:t>
            </a:r>
          </a:p>
          <a:p>
            <a:pPr rtl="0"/>
            <a:r>
              <a:rPr lang="cs-CZ" dirty="0" smtClean="0">
                <a:solidFill>
                  <a:srgbClr val="262626"/>
                </a:solidFill>
              </a:rPr>
              <a:t>Učitelství pro 1. stupeň ZŠ, 1. ročník, prezenční</a:t>
            </a:r>
          </a:p>
          <a:p>
            <a:r>
              <a:rPr lang="cs-CZ" dirty="0" smtClean="0"/>
              <a:t>Pedagogická praxe v mimoškolních aktivitách žáků 1. stupně ZŠ</a:t>
            </a:r>
            <a:endParaRPr lang="cs-CZ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077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Dobromysl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Junák – český skaut, z.s. </a:t>
            </a:r>
          </a:p>
          <a:p>
            <a:pPr lvl="1"/>
            <a:r>
              <a:rPr lang="cs-CZ" dirty="0" smtClean="0"/>
              <a:t>Největší organizace sdružující skauty v České Republice</a:t>
            </a:r>
          </a:p>
          <a:p>
            <a:r>
              <a:rPr lang="cs-CZ" dirty="0" smtClean="0"/>
              <a:t>Středisko Blaník</a:t>
            </a:r>
          </a:p>
          <a:p>
            <a:r>
              <a:rPr lang="cs-CZ" dirty="0" smtClean="0"/>
              <a:t>dívčí</a:t>
            </a:r>
            <a:endParaRPr lang="cs-CZ" dirty="0"/>
          </a:p>
        </p:txBody>
      </p:sp>
      <p:pic>
        <p:nvPicPr>
          <p:cNvPr id="5" name="Zástupný symbol pro obsah 4" descr="dobromysl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1725" y="2642923"/>
            <a:ext cx="4718050" cy="314536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Dinosauři</a:t>
            </a:r>
            <a:endParaRPr lang="cs-CZ" dirty="0"/>
          </a:p>
        </p:txBody>
      </p:sp>
      <p:pic>
        <p:nvPicPr>
          <p:cNvPr id="6" name="Zástupný symbol pro obsah 5" descr="Dinosauři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3877" y="2053883"/>
            <a:ext cx="6738425" cy="407963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>
            <a:extLst>
              <a:ext uri="{FF2B5EF4-FFF2-40B4-BE49-F238E27FC236}">
                <a16:creationId xmlns="" xmlns:a16="http://schemas.microsoft.com/office/drawing/2014/main" id="{5EB8E3BF-F464-4900-8994-851061A9AD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14" name="Obrázek 13" descr="detail struktury dřeva">
            <a:extLst>
              <a:ext uri="{FF2B5EF4-FFF2-40B4-BE49-F238E27FC236}">
                <a16:creationId xmlns=""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rtlCol="0"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51" name="Přímá spojnice 50">
            <a:extLst>
              <a:ext uri="{FF2B5EF4-FFF2-40B4-BE49-F238E27FC236}">
                <a16:creationId xmlns="" xmlns:a16="http://schemas.microsoft.com/office/drawing/2014/main" id="{8E0602D6-3A81-42F8-AE67-1BAAFC967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Zástupný symbol pro obsah 2" descr="Zástupný symbol obrázku SmartArt">
            <a:extLst>
              <a:ext uri="{FF2B5EF4-FFF2-40B4-BE49-F238E27FC236}">
                <a16:creationId xmlns=""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87244253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délník 48">
            <a:extLst>
              <a:ext uri="{FF2B5EF4-FFF2-40B4-BE49-F238E27FC236}">
                <a16:creationId xmlns="" xmlns:a16="http://schemas.microsoft.com/office/drawing/2014/main" id="{5EB8E3BF-F464-4900-8994-851061A9AD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14" name="Obrázek 13" descr="detail struktury dřeva">
            <a:extLst>
              <a:ext uri="{FF2B5EF4-FFF2-40B4-BE49-F238E27FC236}">
                <a16:creationId xmlns="" xmlns:a16="http://schemas.microsoft.com/office/drawing/2014/main" id="{C8B62117-477A-43AB-ABAD-78558DF26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t="8558" b="7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EDEE432-823B-40BB-A944-7EEAA7B3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rtlCol="0">
            <a:normAutofit/>
          </a:bodyPr>
          <a:lstStyle/>
          <a:p>
            <a:r>
              <a:rPr lang="cs-CZ" dirty="0" smtClean="0">
                <a:solidFill>
                  <a:srgbClr val="FFFFFF"/>
                </a:solidFill>
              </a:rPr>
              <a:t>Zdroje:</a:t>
            </a:r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51" name="Přímá spojnice 50">
            <a:extLst>
              <a:ext uri="{FF2B5EF4-FFF2-40B4-BE49-F238E27FC236}">
                <a16:creationId xmlns="" xmlns:a16="http://schemas.microsoft.com/office/drawing/2014/main" id="{8E0602D6-3A81-42F8-AE67-1BAAFC967C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524000" y="2421466"/>
            <a:ext cx="9144000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Zástupný symbol pro obsah 2" descr="Zástupný symbol obrázku SmartArt">
            <a:extLst>
              <a:ext uri="{FF2B5EF4-FFF2-40B4-BE49-F238E27FC236}">
                <a16:creationId xmlns="" xmlns:a16="http://schemas.microsoft.com/office/drawing/2014/main" id="{37B13ECE-7C9C-4FE5-8DD1-776A1AF5DA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87244253"/>
              </p:ext>
            </p:extLst>
          </p:nvPr>
        </p:nvGraphicFramePr>
        <p:xfrm>
          <a:off x="1295400" y="2792626"/>
          <a:ext cx="9601200" cy="30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463032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44606487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36804383_TF44606487.potx" id="{EEE62190-EB94-45D8-8F0A-62626DD74E5D}" vid="{2229589C-F9F4-46BA-AB70-B26DDFCA3E5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027939-E3B8-41D6-8A67-A640CA8A50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3AC0881-EA88-432B-86BB-4EB78D0EA8C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A1E945A-F8B2-4917-A3C0-E5FD0C7053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tf44606487</Template>
  <TotalTime>0</TotalTime>
  <Words>123</Words>
  <Application>Microsoft Office PowerPoint</Application>
  <PresentationFormat>Vlastní</PresentationFormat>
  <Paragraphs>31</Paragraphs>
  <Slides>5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6" baseType="lpstr">
      <vt:lpstr>tf44606487</vt:lpstr>
      <vt:lpstr>Skautský oddíl Dobromysl</vt:lpstr>
      <vt:lpstr>Dobromysl</vt:lpstr>
      <vt:lpstr>Dinosauři</vt:lpstr>
      <vt:lpstr>Snímek 4</vt:lpstr>
      <vt:lpstr>Zdroje: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2019-12-22T11:36:44Z</dcterms:created>
  <dcterms:modified xsi:type="dcterms:W3CDTF">2019-12-22T18:55:32Z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