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2" r:id="rId6"/>
    <p:sldId id="263" r:id="rId7"/>
    <p:sldId id="264" r:id="rId8"/>
    <p:sldId id="266" r:id="rId9"/>
    <p:sldId id="265" r:id="rId10"/>
    <p:sldId id="278" r:id="rId11"/>
    <p:sldId id="274" r:id="rId12"/>
    <p:sldId id="276" r:id="rId13"/>
    <p:sldId id="275" r:id="rId14"/>
    <p:sldId id="277" r:id="rId15"/>
    <p:sldId id="260" r:id="rId16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5" autoAdjust="0"/>
    <p:restoredTop sz="94605" autoAdjust="0"/>
  </p:normalViewPr>
  <p:slideViewPr>
    <p:cSldViewPr snapToGrid="0">
      <p:cViewPr varScale="1">
        <p:scale>
          <a:sx n="72" d="100"/>
          <a:sy n="72" d="100"/>
        </p:scale>
        <p:origin x="8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44AA4FF-0F22-4CCE-B03B-3D558A65C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FF0F48A-6DCD-47FD-9E2B-DC8F1CEC91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0D1D4-E83A-4911-A03B-82A8F3087156}" type="datetime1">
              <a:rPr lang="cs-CZ" smtClean="0"/>
              <a:t>22.12.2019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79E801-C00E-4FA9-A666-B428B91DF9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B454A3-9804-4889-83AF-FD36C512DA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CBF98-005C-406D-BC46-38CB6C0BD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512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6275D-26AD-42D7-BB1D-BAA57034E9CC}" type="datetime1">
              <a:rPr lang="cs-CZ" smtClean="0"/>
              <a:pPr/>
              <a:t>22.12.2019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742AF-E2E0-418B-953B-FCE994BBE061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2548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42AF-E2E0-418B-953B-FCE994BBE06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82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42AF-E2E0-418B-953B-FCE994BBE06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39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Skupina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610C845-C2A1-4BD1-9F93-E18DBC1E3426}" type="datetime1">
              <a:rPr lang="cs-CZ" noProof="0" smtClean="0"/>
              <a:t>22.12.2019</a:t>
            </a:fld>
            <a:endParaRPr lang="cs-CZ" noProof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AD3F814-C8D1-47B7-96CC-77FB9401F743}" type="datetime1">
              <a:rPr lang="cs-CZ" noProof="0" smtClean="0"/>
              <a:t>22.12.2019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A42A020-1F5F-4383-94F6-52D07D17CA1C}" type="datetime1">
              <a:rPr lang="cs-CZ" noProof="0" smtClean="0"/>
              <a:t>22.12.2019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9B2A7FE-6D79-475A-84D5-D5EB0FC4F16F}" type="datetime1">
              <a:rPr lang="cs-CZ" noProof="0" smtClean="0"/>
              <a:t>22.12.2019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Skupina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Přímá spojnice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343F0ED9-F23B-450A-B851-67C654B32A47}" type="datetime1">
              <a:rPr lang="cs-CZ" noProof="0" smtClean="0"/>
              <a:t>22.12.2019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8A33EAA-8866-4A8A-A91F-81BB8A1A243B}" type="datetime1">
              <a:rPr lang="cs-CZ" noProof="0" smtClean="0"/>
              <a:t>22.12.2019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9B794B1-718F-4356-A80C-D30A210E735F}" type="datetime1">
              <a:rPr lang="cs-CZ" noProof="0" smtClean="0"/>
              <a:t>22.12.2019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395CD13-8391-4BCA-ACAF-BD9185E5999C}" type="datetime1">
              <a:rPr lang="cs-CZ" noProof="0" smtClean="0"/>
              <a:t>22.12.2019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EC72A69-B2DC-4E17-BD3C-0FF5DB8B2802}" type="datetime1">
              <a:rPr lang="cs-CZ" noProof="0" smtClean="0"/>
              <a:t>22.12.2019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Obdélník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96DB3D9-4CB2-463E-9AA2-D6BDFEB15799}" type="datetime1">
              <a:rPr lang="cs-CZ" noProof="0" smtClean="0"/>
              <a:t>22.12.2019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1" name="Obdélník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dirty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8191F70-CFFF-418C-87B4-A54BFE1A1CAE}" type="datetime1">
              <a:rPr lang="cs-CZ" noProof="0" smtClean="0"/>
              <a:t>22.12.2019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20743236-C1EA-4849-A547-31FFF4D86A29}" type="datetime1">
              <a:rPr lang="cs-CZ" noProof="0" smtClean="0"/>
              <a:t>22.12.2019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024" y="1442916"/>
            <a:ext cx="3238829" cy="3252231"/>
          </a:xfrm>
        </p:spPr>
        <p:txBody>
          <a:bodyPr rtlCol="0">
            <a:normAutofit/>
          </a:bodyPr>
          <a:lstStyle/>
          <a:p>
            <a:pPr rtl="0"/>
            <a:r>
              <a:rPr lang="cs-CZ" sz="4800" dirty="0">
                <a:solidFill>
                  <a:srgbClr val="FFFFFF"/>
                </a:solidFill>
              </a:rPr>
              <a:t>Skautský 24. oddíl Borůvky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4708186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cs-CZ" sz="1400" dirty="0">
                <a:solidFill>
                  <a:srgbClr val="FFFFFF"/>
                </a:solidFill>
              </a:rPr>
              <a:t>Barbora Čermáková</a:t>
            </a:r>
          </a:p>
          <a:p>
            <a:r>
              <a:rPr lang="cs-CZ" sz="1400" b="1" dirty="0"/>
              <a:t>1. ročník, 1. STZŠ</a:t>
            </a:r>
          </a:p>
          <a:p>
            <a:pPr rtl="0"/>
            <a:endParaRPr lang="cs-CZ" sz="1400" dirty="0">
              <a:solidFill>
                <a:srgbClr val="FFFFFF"/>
              </a:solidFill>
            </a:endParaRPr>
          </a:p>
          <a:p>
            <a:r>
              <a:rPr lang="cs-CZ" sz="1200" b="1" dirty="0"/>
              <a:t>Pedagogická praxe v mimoškolních aktivitách žáků 1. stupně ZŠ</a:t>
            </a:r>
          </a:p>
          <a:p>
            <a:pPr rtl="0"/>
            <a:endParaRPr lang="cs-CZ" sz="1400" dirty="0">
              <a:solidFill>
                <a:srgbClr val="FFFFFF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88B04E5-7C79-4CEB-BB84-F633D6A4B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6" r="11345"/>
          <a:stretch/>
        </p:blipFill>
        <p:spPr>
          <a:xfrm>
            <a:off x="967304" y="1553446"/>
            <a:ext cx="626130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E6073-7905-40D8-A662-D77C306C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Skautská pouť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3937F49-1BB7-4DC3-98CC-333C7BDCA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376" y="2071532"/>
            <a:ext cx="4928488" cy="277227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300FF1F-4C02-4447-BF2F-487F6FD76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138" y="1832247"/>
            <a:ext cx="5677343" cy="31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3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184E0-CAC7-4047-9573-A33C7F82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Skautský tábor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63C2742-142E-4CAF-AEC4-DE4C7DB39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892" y="1671062"/>
            <a:ext cx="3419351" cy="454434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69AB4C7-3731-4150-A62D-D8B83C647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76" y="642594"/>
            <a:ext cx="3722924" cy="27921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9FB3712-26AA-4818-A45C-C0C51DF61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136" y="3573865"/>
            <a:ext cx="4402567" cy="26415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F256BF3-EA3A-45DA-A116-407C02F97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080" y="1608032"/>
            <a:ext cx="2290513" cy="182348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D9AFECB-D030-462A-BEBC-08193667A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7597" y="3573865"/>
            <a:ext cx="1976601" cy="26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9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35880" y="1267730"/>
            <a:ext cx="1920240" cy="731520"/>
            <a:chOff x="4828372" y="1267730"/>
            <a:chExt cx="2227748" cy="731520"/>
          </a:xfrm>
        </p:grpSpPr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Obrázek 8" descr="Světlé květiny">
            <a:extLst>
              <a:ext uri="{FF2B5EF4-FFF2-40B4-BE49-F238E27FC236}">
                <a16:creationId xmlns:a16="http://schemas.microsoft.com/office/drawing/2014/main" id="{E3AED392-F4FF-45D7-9A91-FD20E7E29C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Obdélník 26">
            <a:extLst>
              <a:ext uri="{FF2B5EF4-FFF2-40B4-BE49-F238E27FC236}">
                <a16:creationId xmlns:a16="http://schemas.microsoft.com/office/drawing/2014/main" id="{7BB58C53-AF1A-4577-9FD9-2A6A3DDEA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5F7F7DE-2DAA-4260-B379-423DEC36F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18833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rtl="0"/>
            <a:r>
              <a:rPr lang="cs-CZ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59DEA66-4826-47AE-AD32-B06226F8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3974586"/>
            <a:ext cx="9070848" cy="1164677"/>
          </a:xfrm>
        </p:spPr>
        <p:txBody>
          <a:bodyPr vert="horz" lIns="91440" tIns="45720" rIns="91440" bIns="45720" rtlCol="0">
            <a:normAutofit/>
          </a:bodyPr>
          <a:lstStyle/>
          <a:p>
            <a:pPr rtl="0">
              <a:spcBef>
                <a:spcPts val="0"/>
              </a:spcBef>
            </a:pPr>
            <a:endParaRPr lang="cs-CZ" spc="80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C0C984F-4779-40F8-A8DC-59DD7615B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57D5430C-DB52-4EA6-8319-C7AC4C171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8166ECFA-EC1E-4CD9-A9CC-1EBFE29AB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C746FE2E-3188-4CA0-96F7-21A68D1B1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0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B8C73-F99A-43C1-BE9C-3C00D49C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Skaut v Borovanech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C341CA-B15F-4F99-B741-8AA7ADB12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skautka Ludmila Radová (Cipísek) </a:t>
            </a:r>
          </a:p>
          <a:p>
            <a:r>
              <a:rPr lang="cs-CZ" sz="2400" dirty="0"/>
              <a:t>září 2013 - družina Borůvky součástí 8. oddílu Lišáci v ČB</a:t>
            </a:r>
          </a:p>
          <a:p>
            <a:r>
              <a:rPr lang="cs-CZ" sz="2400" dirty="0"/>
              <a:t>schůzky na Borovanské faře</a:t>
            </a:r>
          </a:p>
          <a:p>
            <a:r>
              <a:rPr lang="cs-CZ" sz="2400" dirty="0"/>
              <a:t>září 2018 – vznik 24. oddíl Borůvky</a:t>
            </a:r>
          </a:p>
          <a:p>
            <a:r>
              <a:rPr lang="cs-CZ" sz="2400" dirty="0"/>
              <a:t>vlastní klubovna od města</a:t>
            </a:r>
          </a:p>
          <a:p>
            <a:r>
              <a:rPr lang="cs-CZ" sz="2400" dirty="0"/>
              <a:t>červenec 2018 – připojila jsem se do skautského oddílu</a:t>
            </a:r>
          </a:p>
          <a:p>
            <a:r>
              <a:rPr lang="cs-CZ" sz="2400" dirty="0"/>
              <a:t>poslední tábor pod 8. oddílem a pak zástupkyně 24. oddílu Borůvky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2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B7E43-1D9D-46AA-A072-0B6AB5DB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Borůvky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6574D-32C6-4321-B8DF-EFC8D2610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Smíšený oddíl</a:t>
            </a:r>
          </a:p>
          <a:p>
            <a:r>
              <a:rPr lang="cs-CZ" sz="2400" dirty="0"/>
              <a:t>23 dětí</a:t>
            </a:r>
          </a:p>
          <a:p>
            <a:r>
              <a:rPr lang="cs-CZ" sz="2400" dirty="0"/>
              <a:t>Věk: 5 – 14 let</a:t>
            </a:r>
          </a:p>
          <a:p>
            <a:r>
              <a:rPr lang="cs-CZ" sz="2400" dirty="0"/>
              <a:t>Družina chlapců (medvíďata) a dívek (veverky)</a:t>
            </a:r>
          </a:p>
          <a:p>
            <a:r>
              <a:rPr lang="cs-CZ" sz="2400" dirty="0"/>
              <a:t>Výpravy a tábor společně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79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8F0B8-607C-4770-A7F6-B0C04298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Výukový materiál – skautská stezka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B7B9E70-37B3-4C31-BAF0-909ED2ED4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49" t="22797" r="15119" b="13561"/>
          <a:stretch/>
        </p:blipFill>
        <p:spPr>
          <a:xfrm>
            <a:off x="2771274" y="1801801"/>
            <a:ext cx="6649452" cy="46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5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A5F7B-3E29-4F15-A72C-4CDF2F74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1724B8-ADE6-4FB2-9218-11013A613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Hra na rozběhání</a:t>
            </a:r>
          </a:p>
          <a:p>
            <a:r>
              <a:rPr lang="cs-CZ" sz="2400" dirty="0"/>
              <a:t>Etapová hra</a:t>
            </a:r>
          </a:p>
          <a:p>
            <a:r>
              <a:rPr lang="cs-CZ" sz="2400" dirty="0"/>
              <a:t>Společné plnění skautské stezky/vyrábění</a:t>
            </a:r>
          </a:p>
          <a:p>
            <a:r>
              <a:rPr lang="cs-CZ" sz="2400" dirty="0"/>
              <a:t>Pokřik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5FA93-BD9A-4502-8356-53CCD923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výchovy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5B1C8D-C52A-439C-9938-D921B591B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Předat dětem hodnoty pomocí skautského zákona</a:t>
            </a:r>
          </a:p>
          <a:p>
            <a:r>
              <a:rPr lang="cs-CZ" sz="2400" dirty="0"/>
              <a:t>Spolupracovat s ostatními v oddíle</a:t>
            </a:r>
          </a:p>
          <a:p>
            <a:r>
              <a:rPr lang="cs-CZ" sz="2400" dirty="0"/>
              <a:t>Hrát fér</a:t>
            </a:r>
          </a:p>
          <a:p>
            <a:r>
              <a:rPr lang="cs-CZ" sz="2400" dirty="0"/>
              <a:t>Být ohleduplný k okolnímu prostředí a mít vztah k přírodě</a:t>
            </a:r>
          </a:p>
          <a:p>
            <a:r>
              <a:rPr lang="cs-CZ" sz="2400" dirty="0"/>
              <a:t>Dělat dobré skutky a zvelebovat klubovnu i pomáhat městu</a:t>
            </a:r>
          </a:p>
          <a:p>
            <a:r>
              <a:rPr lang="cs-CZ" sz="2400" dirty="0"/>
              <a:t>Trávit volný čas jinak než na sociálních sítích</a:t>
            </a:r>
          </a:p>
          <a:p>
            <a:r>
              <a:rPr lang="cs-CZ" sz="2400" dirty="0"/>
              <a:t>Rozvíjet sebe a své okolí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43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8F65C-0A35-44CD-84D8-0AC3E7D5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Výprava – jedenkrát měsíčně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43A7422-2825-406E-8B62-54F586F15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217" y="1824596"/>
            <a:ext cx="3342257" cy="445634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4A55CB2-432D-49CA-82CD-75A76A0FC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198" b="11140"/>
          <a:stretch/>
        </p:blipFill>
        <p:spPr>
          <a:xfrm>
            <a:off x="4017247" y="1824596"/>
            <a:ext cx="2184506" cy="21472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5BBE277-C3EC-4748-8778-99FFF5089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008" y="1820725"/>
            <a:ext cx="3342257" cy="44563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FEF84CE-7BE9-48AF-B70C-89284E420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82" y="4013168"/>
            <a:ext cx="3018532" cy="226389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31670B1-C835-4E8C-B2B8-895CCEB56D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45" t="18353" r="28549"/>
          <a:stretch/>
        </p:blipFill>
        <p:spPr>
          <a:xfrm>
            <a:off x="6247526" y="1824596"/>
            <a:ext cx="1775988" cy="214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2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F2DC5D-AB1F-4A31-B2DD-86DD5E95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Hody s plody podzimu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C9258-43C5-4F46-820F-81DC5EC5E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Tvořivá dílna – zvířátka z kaštanů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96101A-440E-453E-9AD4-6484159F2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32" y="2649351"/>
            <a:ext cx="5047916" cy="28394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B261A55-98DC-4D41-8AFA-2FBF9D36E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081" y="2649352"/>
            <a:ext cx="5678905" cy="28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5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A71BA-DCE6-4288-B2A7-D1226E4E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Převzetí betlémského světla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5E47F36-9D77-41D0-BC5E-F53D34E36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863" y="1732455"/>
            <a:ext cx="5866715" cy="44000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5B6797-C310-4F6D-8BEB-8C15433E7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109" y="1732455"/>
            <a:ext cx="3300028" cy="44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2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Zahradní savon</Template>
  <TotalTime>0</TotalTime>
  <Words>200</Words>
  <Application>Microsoft Office PowerPoint</Application>
  <PresentationFormat>Širokoúhlá obrazovka</PresentationFormat>
  <Paragraphs>42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Savon</vt:lpstr>
      <vt:lpstr>Skautský 24. oddíl Borůvky</vt:lpstr>
      <vt:lpstr>Skaut v Borovanech</vt:lpstr>
      <vt:lpstr>Borůvky</vt:lpstr>
      <vt:lpstr>Výukový materiál – skautská stezka</vt:lpstr>
      <vt:lpstr>Program schůzky</vt:lpstr>
      <vt:lpstr>Cíle výchovy</vt:lpstr>
      <vt:lpstr>Výprava – jedenkrát měsíčně</vt:lpstr>
      <vt:lpstr>Hody s plody podzimu</vt:lpstr>
      <vt:lpstr>Převzetí betlémského světla</vt:lpstr>
      <vt:lpstr>Skautská pouť</vt:lpstr>
      <vt:lpstr>Skautský tábor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2019-12-22T08:56:48Z</dcterms:created>
  <dcterms:modified xsi:type="dcterms:W3CDTF">2019-12-22T18:46:21Z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