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A40EE-EAD1-4C4D-B557-A3D963225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681169-05E2-4BA7-968C-9266CD9E9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E74054-1FA5-4D02-A008-A9456B57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20FB77-2CC6-40E2-9020-057F12DF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3D3268-2D94-475B-BCF0-F8747AED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5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E279E-5F01-4AA9-9D87-22EDE863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C96964-56F0-4725-874E-61BC8829B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393C1-94A2-4294-B589-8471FA58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00F25-DDE4-455C-9EF9-DA2A18BB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FC9B53-53C9-49FB-9088-E8291BC9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6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7350C6-4425-4E01-A24D-3098C43BE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21D731-D6C9-48E0-9BEB-F124E49F2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A11D0-8513-49CE-BA41-865399E4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B6BD2C-C92B-4475-AEC6-87507677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87B8B4-1E2F-4B98-A041-B34E686A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69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AB3F8-0528-4F6A-B2D7-9E79D657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982DDD-37F4-419B-B415-B30A07C17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5E0D33-F604-4822-8255-AF4424BF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A4672F-FEC6-4CE4-8707-9C5FD39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8ECE2A-DEA9-4B83-B8AE-AC571CCD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35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9840C-CAD0-4E52-B9A6-615772A9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0ACD99-5C09-4F2F-B2D4-C7419704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41873-BFBE-4BFF-8120-F0BC4C4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78FD1-D8DF-47CB-8F43-0FDD6AC6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0872B1-C885-416B-9ED4-6CF27FDC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4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4D1DB-A606-4CA8-9496-2842EDDF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5CD30-83F6-4A83-8249-B460DF124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4B419F-D8F9-460E-BC57-66B1B709C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60171E-15C7-4CA0-A93A-FF79DFA4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C5A24C-717D-4686-9F68-05D9FE4F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60B1B9-3E96-48A5-9EF7-017FB932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10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4B3E3-7433-41E5-93EF-5EB71B5D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C34761-3B93-4680-A8D4-23295942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E0F6D7-9DBB-4CEB-AC64-7ECA82F3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591232-3B8B-4151-9809-053790AE5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8CD5C1-2B99-41A6-9C85-5E3437AF8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424BA45-A1E1-4008-AEDE-31213AB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9544D7-607F-49CB-96BC-7C8DED01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70BEC7-327B-4E1A-B9FE-0A9C7954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40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F7305-BEB7-4288-803D-F61D3153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900EDE-154C-4C79-819E-AB05C9B5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4EEA0B-2946-4A63-947C-FC278163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496C28-435E-46AB-9802-68ED36BD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6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92E98C-8ADB-4772-A3D1-1D8D885B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0BB2AC-156E-4045-815F-0F82EA57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8FD386-F02E-4BCA-8280-C1E66D3C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73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ADAD7-8F75-4116-ADCC-E1D26009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0ABAF-7BA3-49B9-BE27-B034AE34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CDBF01-1404-47A3-951A-74AF60403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EBF07-805A-4CA9-B303-0D78D783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E58F81-4E23-4DCF-9A17-5CDE1DDE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D9AFD1-4C49-432A-B351-BA0611DA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9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FD9AA-39E2-43A6-8C98-3872F2DF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FE47F4-A13D-487C-BFC6-130CE041E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9C9319-C4A2-449E-AC5F-C7047962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DF6F86-0F65-4B18-83F2-AB8847E5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6295E3-43BC-43DB-80C8-C9EEA6F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A67B9E-AAF1-4E30-8723-32754BE9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2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481D10-5EA1-4CBE-8E4D-CBC217D1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11C2F9-96EF-48F3-9977-F24091E5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9C3F6-658E-4F35-8DBA-67D8AC579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7901D-5514-45CD-B29D-637A4404ADC7}" type="datetimeFigureOut">
              <a:rPr lang="cs-CZ" smtClean="0"/>
              <a:t>21. 12. 2019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B8018C-9AB1-413B-87EC-AD07F0B01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4717F-C6D3-42AB-A035-0E8892E3D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8B1A-BB0B-442E-84FE-BDE563B9E1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6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F3071-30CA-4640-99BC-2F8E890A4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7" y="406401"/>
            <a:ext cx="11158331" cy="1193799"/>
          </a:xfrm>
        </p:spPr>
        <p:txBody>
          <a:bodyPr>
            <a:noAutofit/>
          </a:bodyPr>
          <a:lstStyle/>
          <a:p>
            <a:r>
              <a:rPr lang="cs-CZ" sz="5400" b="1" dirty="0"/>
              <a:t>Romské děti – radost i starost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F25734-712A-4705-8BC9-739085602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cs-CZ" dirty="0"/>
              <a:t>Pedagogická praxe v mimoškolních aktivitách žáků 1. stupně ZŠ</a:t>
            </a:r>
          </a:p>
          <a:p>
            <a:r>
              <a:rPr lang="cs-CZ" sz="2800" b="1" dirty="0"/>
              <a:t>Anna Petrziková</a:t>
            </a:r>
          </a:p>
          <a:p>
            <a:r>
              <a:rPr lang="cs-CZ" sz="2000" dirty="0"/>
              <a:t>učitelství pro 1. stupeň ZŠ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48CCD4-BB77-4EB3-B78A-223FC149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071" y="4547624"/>
            <a:ext cx="431634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32E2B-438E-4CE3-B11B-9F47F936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Salesiánské středisko mládeže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FE1D80FD-3F71-4614-B32F-844537121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4" r="71378" b="9131"/>
          <a:stretch/>
        </p:blipFill>
        <p:spPr>
          <a:xfrm>
            <a:off x="585155" y="1306244"/>
            <a:ext cx="1130900" cy="130816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699DD828-0D22-4D7C-B8C6-9E8E115DA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57" t="3152" r="2021" b="4747"/>
          <a:stretch/>
        </p:blipFill>
        <p:spPr>
          <a:xfrm>
            <a:off x="731316" y="5363394"/>
            <a:ext cx="1070754" cy="1362651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319CAD10-EE11-41D2-9DBB-266B2C59F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3" t="7657" r="49592" b="7460"/>
          <a:stretch/>
        </p:blipFill>
        <p:spPr>
          <a:xfrm>
            <a:off x="731317" y="2610333"/>
            <a:ext cx="907558" cy="1335406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0D7E5B3C-54CA-43CF-A712-8E13AD711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31" t="2964" r="28655" b="4933"/>
          <a:stretch/>
        </p:blipFill>
        <p:spPr>
          <a:xfrm>
            <a:off x="731316" y="3945739"/>
            <a:ext cx="907559" cy="144897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F9F98E-5567-450C-8D5E-7BE714A220B5}"/>
              </a:ext>
            </a:extLst>
          </p:cNvPr>
          <p:cNvSpPr txBox="1"/>
          <p:nvPr/>
        </p:nvSpPr>
        <p:spPr>
          <a:xfrm>
            <a:off x="2067339" y="1690688"/>
            <a:ext cx="825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Hra </a:t>
            </a:r>
            <a:r>
              <a:rPr lang="cs-CZ" dirty="0"/>
              <a:t>– místo, kde se děti a mladí lidé mohou setkat při hře a zábavě, která přirozeně k jejich vývoji patří</a:t>
            </a:r>
            <a:endParaRPr lang="cs-CZ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777359E-3666-47E8-A8A8-481A639DC3D4}"/>
              </a:ext>
            </a:extLst>
          </p:cNvPr>
          <p:cNvSpPr txBox="1"/>
          <p:nvPr/>
        </p:nvSpPr>
        <p:spPr>
          <a:xfrm>
            <a:off x="2067339" y="2862470"/>
            <a:ext cx="809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Domov </a:t>
            </a:r>
            <a:r>
              <a:rPr lang="cs-CZ" dirty="0"/>
              <a:t>– otevřený domov, každý by se měl cítit ve Středisku přijat</a:t>
            </a:r>
            <a:endParaRPr lang="cs-CZ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851175-9912-4615-BDFF-4D99A7F7DE24}"/>
              </a:ext>
            </a:extLst>
          </p:cNvPr>
          <p:cNvSpPr txBox="1"/>
          <p:nvPr/>
        </p:nvSpPr>
        <p:spPr>
          <a:xfrm>
            <a:off x="2067339" y="4161183"/>
            <a:ext cx="780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Vzdělání </a:t>
            </a:r>
            <a:r>
              <a:rPr lang="cs-CZ" dirty="0"/>
              <a:t>– pro mnohé se může stát školou pracující pro život. Nabízí různé programy, osobní doprovázení a konfrontaci se svými vrstevníky.</a:t>
            </a:r>
            <a:endParaRPr lang="cs-CZ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AE4A381-C2DB-412E-992D-84944437B4EC}"/>
              </a:ext>
            </a:extLst>
          </p:cNvPr>
          <p:cNvSpPr txBox="1"/>
          <p:nvPr/>
        </p:nvSpPr>
        <p:spPr>
          <a:xfrm>
            <a:off x="2067339" y="5539409"/>
            <a:ext cx="7898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Duchovní rozvoj </a:t>
            </a:r>
            <a:r>
              <a:rPr lang="cs-CZ" dirty="0"/>
              <a:t>– místo, které pomáhá k integrálnímu rozvoji dítěte a mladého člověka, k utváření jeho vlastního názoru na základní životní otázky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25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9BFD38-EC3A-4C1C-B863-5FF39C3D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Doučování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BC855-CB84-4196-8E6C-14AFEE6E3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Domácí úkoly</a:t>
            </a:r>
          </a:p>
          <a:p>
            <a:r>
              <a:rPr lang="cs-CZ" dirty="0"/>
              <a:t>Referáty</a:t>
            </a:r>
          </a:p>
          <a:p>
            <a:r>
              <a:rPr lang="cs-CZ" dirty="0"/>
              <a:t>Problematická látka</a:t>
            </a:r>
          </a:p>
          <a:p>
            <a:r>
              <a:rPr lang="cs-CZ" dirty="0"/>
              <a:t>Příprava na 1. třídu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816DEE-2457-44E5-9583-4F418A30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79" y="2715705"/>
            <a:ext cx="2787441" cy="354765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96247E-CF02-4EF0-B6D2-3EF3D244F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78" y="365125"/>
            <a:ext cx="3017488" cy="38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A3383-9D9A-4352-81F9-852EB7435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919"/>
            <a:ext cx="10515600" cy="1325563"/>
          </a:xfrm>
        </p:spPr>
        <p:txBody>
          <a:bodyPr/>
          <a:lstStyle/>
          <a:p>
            <a:r>
              <a:rPr lang="cs-CZ" dirty="0"/>
              <a:t>Oratoř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46E9A4-8D9B-4B3B-80D9-B77FF6DE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Sport</a:t>
            </a:r>
          </a:p>
          <a:p>
            <a:r>
              <a:rPr lang="cs-CZ" dirty="0"/>
              <a:t>Tvoření</a:t>
            </a:r>
          </a:p>
          <a:p>
            <a:r>
              <a:rPr lang="cs-CZ" dirty="0"/>
              <a:t>Hudba</a:t>
            </a:r>
          </a:p>
          <a:p>
            <a:r>
              <a:rPr lang="cs-CZ" dirty="0"/>
              <a:t>Povídání</a:t>
            </a:r>
          </a:p>
          <a:p>
            <a:endParaRPr lang="cs-CZ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86C0F4D-C1CB-4F4F-95C7-CD0BD494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98" y="3429000"/>
            <a:ext cx="516610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C357CAA-E4F6-43A6-A6EF-7B0259CC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37" y="3512777"/>
            <a:ext cx="4913666" cy="32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DB19AD5-BE5F-4006-BDD4-93443A636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5551"/>
            <a:ext cx="5315748" cy="35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7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C066F-8335-44E5-BA7A-9AC99DEA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2ED21-4F66-4ACB-A1F4-BBA7DA53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Salesiánské středisko mládeže. In: </a:t>
            </a:r>
            <a:r>
              <a:rPr lang="cs-CZ" i="1" dirty="0"/>
              <a:t>Salesiánské středisko mládeže</a:t>
            </a:r>
            <a:r>
              <a:rPr lang="cs-CZ" dirty="0"/>
              <a:t> [online]. České Budějovice: https://www.sasmcb.cz/foto-video/, 2019 [cit. 2019-12-21]. Dostupné z: https://www.sasmcb.cz/</a:t>
            </a:r>
          </a:p>
          <a:p>
            <a:r>
              <a:rPr lang="cs-CZ" dirty="0"/>
              <a:t>Salesiáni Dona Boska. </a:t>
            </a:r>
            <a:r>
              <a:rPr lang="cs-CZ" i="1" dirty="0"/>
              <a:t>Salesiáni Dona Boska</a:t>
            </a:r>
            <a:r>
              <a:rPr lang="cs-CZ" dirty="0"/>
              <a:t> [online]. Praha: Lukáš Pavelec, 2019 [cit. 2019-12-22]. Dostupné z: https://www.sdb.cz/co-delame/jsme-s-mladymi-kteri-to-potrebuji/</a:t>
            </a:r>
          </a:p>
          <a:p>
            <a:pPr marL="0" indent="0">
              <a:buNone/>
            </a:pPr>
            <a:br>
              <a:rPr lang="cs-CZ" u="sng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253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207</Words>
  <Application>Microsoft Office PowerPoint</Application>
  <PresentationFormat>Širokoúhlá obrazovka</PresentationFormat>
  <Paragraphs>23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Romské děti – radost i starost</vt:lpstr>
      <vt:lpstr>Salesiánské středisko mládeže</vt:lpstr>
      <vt:lpstr>Doučování</vt:lpstr>
      <vt:lpstr>Oratoř</vt:lpstr>
      <vt:lpstr>Zdroj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Petrziková</dc:creator>
  <cp:lastModifiedBy>Anna Petrziková</cp:lastModifiedBy>
  <cp:revision>13</cp:revision>
  <dcterms:created xsi:type="dcterms:W3CDTF">2019-12-21T14:47:43Z</dcterms:created>
  <dcterms:modified xsi:type="dcterms:W3CDTF">2019-12-22T13:32:29Z</dcterms:modified>
</cp:coreProperties>
</file>