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DAB35DA-B05C-4AE0-94CE-AEA49FAD9DEE}" type="datetimeFigureOut">
              <a:rPr lang="cs-CZ" smtClean="0"/>
              <a:t>21.12.2019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DC5530-BDAC-4D2B-B0D4-238ECE13986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dh-kounice.webnode.cz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SDH </a:t>
            </a:r>
            <a:r>
              <a:rPr lang="cs-CZ" dirty="0" err="1" smtClean="0"/>
              <a:t>Kounice</a:t>
            </a:r>
            <a:r>
              <a:rPr lang="cs-CZ" dirty="0" smtClean="0"/>
              <a:t> – mladší přípravka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 smtClean="0"/>
              <a:t>Pedagogická praxe v mimoškolních aktivitách žáků 1. stupně ZŠ</a:t>
            </a:r>
          </a:p>
          <a:p>
            <a:r>
              <a:rPr lang="cs-CZ" b="1" dirty="0" smtClean="0"/>
              <a:t>Učitelství pro 1.stupeň ZŠ, KS, 1.ročník</a:t>
            </a:r>
          </a:p>
          <a:p>
            <a:r>
              <a:rPr lang="cs-CZ" b="1" dirty="0" smtClean="0"/>
              <a:t>Pedagogická fakulta</a:t>
            </a:r>
          </a:p>
          <a:p>
            <a:r>
              <a:rPr lang="cs-CZ" b="1" dirty="0" smtClean="0"/>
              <a:t>Univerzita Karlova v Praze</a:t>
            </a:r>
          </a:p>
          <a:p>
            <a:r>
              <a:rPr lang="cs-CZ" b="1" dirty="0" smtClean="0"/>
              <a:t>Zpracovala: Martina Jíchová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86800" cy="1184825"/>
          </a:xfrm>
        </p:spPr>
        <p:txBody>
          <a:bodyPr/>
          <a:lstStyle/>
          <a:p>
            <a:pPr algn="ctr"/>
            <a:r>
              <a:rPr lang="cs-CZ" dirty="0" smtClean="0"/>
              <a:t>Informace o SDH </a:t>
            </a:r>
            <a:r>
              <a:rPr lang="cs-CZ" dirty="0" err="1" smtClean="0"/>
              <a:t>Kounice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67544" y="3429000"/>
            <a:ext cx="8386192" cy="2155304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cs-CZ" dirty="0" smtClean="0"/>
              <a:t>SDH </a:t>
            </a:r>
            <a:r>
              <a:rPr lang="cs-CZ" dirty="0" err="1" smtClean="0"/>
              <a:t>Kounice</a:t>
            </a:r>
            <a:r>
              <a:rPr lang="cs-CZ" dirty="0" smtClean="0"/>
              <a:t> je sbor založený v roce 1885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Zásahová jednotka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Věnují se sportovnímu dění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Družstva žen, mužů, dětských hasičů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Spolupracují s ostatními spolky v </a:t>
            </a:r>
            <a:r>
              <a:rPr lang="cs-CZ" dirty="0" err="1" smtClean="0"/>
              <a:t>Kounicích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548680"/>
            <a:ext cx="8686800" cy="1184825"/>
          </a:xfrm>
        </p:spPr>
        <p:txBody>
          <a:bodyPr/>
          <a:lstStyle/>
          <a:p>
            <a:pPr algn="ctr"/>
            <a:r>
              <a:rPr lang="cs-CZ" dirty="0" smtClean="0"/>
              <a:t>Informace o kroužku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528" y="3573016"/>
            <a:ext cx="8458200" cy="2304256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ü"/>
            </a:pPr>
            <a:r>
              <a:rPr lang="cs-CZ" dirty="0" smtClean="0"/>
              <a:t>Základy topografie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Vázání uzlů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Základy první pomoci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Požární ochrana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Zásah (od jara do podzimu)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Zdatnost a zručnost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1184825"/>
          </a:xfrm>
        </p:spPr>
        <p:txBody>
          <a:bodyPr/>
          <a:lstStyle/>
          <a:p>
            <a:pPr algn="ctr"/>
            <a:r>
              <a:rPr lang="cs-CZ" dirty="0" smtClean="0"/>
              <a:t>Informace o průběhu hodiny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95536" y="3573016"/>
            <a:ext cx="8458200" cy="2232248"/>
          </a:xfrm>
        </p:spPr>
        <p:txBody>
          <a:bodyPr>
            <a:normAutofit fontScale="70000" lnSpcReduction="20000"/>
          </a:bodyPr>
          <a:lstStyle/>
          <a:p>
            <a:pPr algn="l">
              <a:buFont typeface="Wingdings" pitchFamily="2" charset="2"/>
              <a:buChar char="ü"/>
            </a:pPr>
            <a:r>
              <a:rPr lang="cs-CZ" dirty="0" smtClean="0"/>
              <a:t>Přivítání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Rozcvička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Opakování teorie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Příprava na soutěže (nácvik první pomoci, štafeta, zásah) – od jara do podzimu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Hry na utužení kolektivu nácvik první pomoci, zdatnost – v zimě ve sportovní hale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Úklid pomůcek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Rozloučení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692696"/>
            <a:ext cx="8686800" cy="1184825"/>
          </a:xfrm>
        </p:spPr>
        <p:txBody>
          <a:bodyPr/>
          <a:lstStyle/>
          <a:p>
            <a:pPr algn="ctr"/>
            <a:r>
              <a:rPr lang="cs-CZ" dirty="0" smtClean="0"/>
              <a:t>Přínos pro děti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95536" y="3861048"/>
            <a:ext cx="8458200" cy="1584176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ü"/>
            </a:pPr>
            <a:r>
              <a:rPr lang="cs-CZ" dirty="0" smtClean="0"/>
              <a:t>Zručnost a zdatnost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Smysl kolektivu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Znalosti o ochraně před požárem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Rozhodnost v krizových situacích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980728"/>
            <a:ext cx="8686800" cy="1184825"/>
          </a:xfrm>
        </p:spPr>
        <p:txBody>
          <a:bodyPr/>
          <a:lstStyle/>
          <a:p>
            <a:pPr algn="ctr"/>
            <a:r>
              <a:rPr lang="cs-CZ" dirty="0" smtClean="0"/>
              <a:t>Problémové situace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528" y="3645024"/>
            <a:ext cx="8458200" cy="1219200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ü"/>
            </a:pPr>
            <a:r>
              <a:rPr lang="cs-CZ" dirty="0" smtClean="0"/>
              <a:t>Nemocnost při soutěžích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Prolínání se s jinými kroužky dětí – soutěže</a:t>
            </a:r>
          </a:p>
          <a:p>
            <a:pPr algn="l">
              <a:buFont typeface="Wingdings" pitchFamily="2" charset="2"/>
              <a:buChar char="ü"/>
            </a:pPr>
            <a:r>
              <a:rPr lang="cs-CZ" dirty="0" smtClean="0"/>
              <a:t>Individuální chování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1184825"/>
          </a:xfrm>
        </p:spPr>
        <p:txBody>
          <a:bodyPr/>
          <a:lstStyle/>
          <a:p>
            <a:pPr algn="ctr"/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95536" y="3717032"/>
            <a:ext cx="8458200" cy="1219200"/>
          </a:xfrm>
        </p:spPr>
        <p:txBody>
          <a:bodyPr/>
          <a:lstStyle/>
          <a:p>
            <a:pPr algn="l">
              <a:buFont typeface="Wingdings" pitchFamily="2" charset="2"/>
              <a:buChar char="ü"/>
            </a:pPr>
            <a:r>
              <a:rPr lang="cs-CZ" dirty="0" smtClean="0">
                <a:solidFill>
                  <a:srgbClr val="00B050"/>
                </a:solidFill>
                <a:hlinkClick r:id="rId2"/>
              </a:rPr>
              <a:t>https://sdh-kounice.webnode.cz</a:t>
            </a:r>
            <a:r>
              <a:rPr lang="cs-CZ" dirty="0" smtClean="0">
                <a:solidFill>
                  <a:srgbClr val="00B050"/>
                </a:solidFill>
                <a:hlinkClick r:id="rId2"/>
              </a:rPr>
              <a:t>/</a:t>
            </a:r>
            <a:endParaRPr lang="cs-CZ" dirty="0" smtClean="0">
              <a:solidFill>
                <a:srgbClr val="00B050"/>
              </a:solidFill>
            </a:endParaRPr>
          </a:p>
          <a:p>
            <a:pPr algn="l"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167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SDH Kounice – mladší přípravka</vt:lpstr>
      <vt:lpstr>Informace o SDH Kounice</vt:lpstr>
      <vt:lpstr>Informace o kroužku</vt:lpstr>
      <vt:lpstr>Informace o průběhu hodiny</vt:lpstr>
      <vt:lpstr>Přínos pro děti</vt:lpstr>
      <vt:lpstr>Problémové situace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SDH Kounice – mladší přípravka</dc:title>
  <dc:creator>Jicha</dc:creator>
  <cp:lastModifiedBy>Jicha</cp:lastModifiedBy>
  <cp:revision>2</cp:revision>
  <dcterms:created xsi:type="dcterms:W3CDTF">2019-12-21T21:39:17Z</dcterms:created>
  <dcterms:modified xsi:type="dcterms:W3CDTF">2019-12-21T22:26:12Z</dcterms:modified>
</cp:coreProperties>
</file>