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DAB35DA-B05C-4AE0-94CE-AEA49FAD9DEE}" type="datetimeFigureOut">
              <a:rPr lang="cs-CZ" smtClean="0"/>
              <a:t>21.12.2019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DC5530-BDAC-4D2B-B0D4-238ECE1398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B35DA-B05C-4AE0-94CE-AEA49FAD9DEE}" type="datetimeFigureOut">
              <a:rPr lang="cs-CZ" smtClean="0"/>
              <a:t>21.12.2019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C5530-BDAC-4D2B-B0D4-238ECE1398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B35DA-B05C-4AE0-94CE-AEA49FAD9DEE}" type="datetimeFigureOut">
              <a:rPr lang="cs-CZ" smtClean="0"/>
              <a:t>21.12.2019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C5530-BDAC-4D2B-B0D4-238ECE1398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B35DA-B05C-4AE0-94CE-AEA49FAD9DEE}" type="datetimeFigureOut">
              <a:rPr lang="cs-CZ" smtClean="0"/>
              <a:t>21.12.2019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C5530-BDAC-4D2B-B0D4-238ECE13986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B35DA-B05C-4AE0-94CE-AEA49FAD9DEE}" type="datetimeFigureOut">
              <a:rPr lang="cs-CZ" smtClean="0"/>
              <a:t>21.12.2019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C5530-BDAC-4D2B-B0D4-238ECE13986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B35DA-B05C-4AE0-94CE-AEA49FAD9DEE}" type="datetimeFigureOut">
              <a:rPr lang="cs-CZ" smtClean="0"/>
              <a:t>21.12.2019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C5530-BDAC-4D2B-B0D4-238ECE13986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B35DA-B05C-4AE0-94CE-AEA49FAD9DEE}" type="datetimeFigureOut">
              <a:rPr lang="cs-CZ" smtClean="0"/>
              <a:t>21.12.2019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C5530-BDAC-4D2B-B0D4-238ECE13986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B35DA-B05C-4AE0-94CE-AEA49FAD9DEE}" type="datetimeFigureOut">
              <a:rPr lang="cs-CZ" smtClean="0"/>
              <a:t>21.12.2019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C5530-BDAC-4D2B-B0D4-238ECE13986F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B35DA-B05C-4AE0-94CE-AEA49FAD9DEE}" type="datetimeFigureOut">
              <a:rPr lang="cs-CZ" smtClean="0"/>
              <a:t>21.12.2019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C5530-BDAC-4D2B-B0D4-238ECE1398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DAB35DA-B05C-4AE0-94CE-AEA49FAD9DEE}" type="datetimeFigureOut">
              <a:rPr lang="cs-CZ" smtClean="0"/>
              <a:t>21.12.2019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C5530-BDAC-4D2B-B0D4-238ECE13986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DAB35DA-B05C-4AE0-94CE-AEA49FAD9DEE}" type="datetimeFigureOut">
              <a:rPr lang="cs-CZ" smtClean="0"/>
              <a:t>21.12.2019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DC5530-BDAC-4D2B-B0D4-238ECE13986F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DAB35DA-B05C-4AE0-94CE-AEA49FAD9DEE}" type="datetimeFigureOut">
              <a:rPr lang="cs-CZ" smtClean="0"/>
              <a:t>21.12.2019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FDC5530-BDAC-4D2B-B0D4-238ECE13986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dh-kounice.webnode.cz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SDH </a:t>
            </a:r>
            <a:r>
              <a:rPr lang="cs-CZ" dirty="0" err="1" smtClean="0"/>
              <a:t>Kounice</a:t>
            </a:r>
            <a:r>
              <a:rPr lang="cs-CZ" dirty="0" smtClean="0"/>
              <a:t> – mladší přípravka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b="1" dirty="0" smtClean="0"/>
              <a:t>Pedagogická praxe v mimoškolních aktivitách žáků 1. stupně ZŠ</a:t>
            </a:r>
          </a:p>
          <a:p>
            <a:r>
              <a:rPr lang="cs-CZ" b="1" dirty="0" smtClean="0"/>
              <a:t>Učitelství pro 1.stupeň ZŠ, KS, 1.ročník</a:t>
            </a:r>
          </a:p>
          <a:p>
            <a:r>
              <a:rPr lang="cs-CZ" b="1" dirty="0" smtClean="0"/>
              <a:t>Pedagogická fakulta</a:t>
            </a:r>
          </a:p>
          <a:p>
            <a:r>
              <a:rPr lang="cs-CZ" b="1" dirty="0" smtClean="0"/>
              <a:t>Univerzita Karlova v Praze</a:t>
            </a:r>
          </a:p>
          <a:p>
            <a:r>
              <a:rPr lang="cs-CZ" b="1" dirty="0" smtClean="0"/>
              <a:t>Zpracovala: Martina Jíchová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980728"/>
            <a:ext cx="8686800" cy="1184825"/>
          </a:xfrm>
        </p:spPr>
        <p:txBody>
          <a:bodyPr/>
          <a:lstStyle/>
          <a:p>
            <a:pPr algn="ctr"/>
            <a:r>
              <a:rPr lang="cs-CZ" dirty="0" smtClean="0"/>
              <a:t>Informace o SDH </a:t>
            </a:r>
            <a:r>
              <a:rPr lang="cs-CZ" dirty="0" err="1" smtClean="0"/>
              <a:t>Kounice</a:t>
            </a:r>
            <a:endParaRPr lang="cs-CZ" dirty="0"/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67544" y="3429000"/>
            <a:ext cx="8386192" cy="2155304"/>
          </a:xfrm>
        </p:spPr>
        <p:txBody>
          <a:bodyPr/>
          <a:lstStyle/>
          <a:p>
            <a:pPr algn="l">
              <a:buFont typeface="Wingdings" pitchFamily="2" charset="2"/>
              <a:buChar char="ü"/>
            </a:pPr>
            <a:r>
              <a:rPr lang="cs-CZ" dirty="0" smtClean="0"/>
              <a:t>SDH </a:t>
            </a:r>
            <a:r>
              <a:rPr lang="cs-CZ" dirty="0" err="1" smtClean="0"/>
              <a:t>Kounice</a:t>
            </a:r>
            <a:r>
              <a:rPr lang="cs-CZ" dirty="0" smtClean="0"/>
              <a:t> je sbor založený v roce 1885</a:t>
            </a:r>
          </a:p>
          <a:p>
            <a:pPr algn="l">
              <a:buFont typeface="Wingdings" pitchFamily="2" charset="2"/>
              <a:buChar char="ü"/>
            </a:pPr>
            <a:r>
              <a:rPr lang="cs-CZ" dirty="0" smtClean="0"/>
              <a:t>Zásahová jednotka</a:t>
            </a:r>
          </a:p>
          <a:p>
            <a:pPr algn="l">
              <a:buFont typeface="Wingdings" pitchFamily="2" charset="2"/>
              <a:buChar char="ü"/>
            </a:pPr>
            <a:r>
              <a:rPr lang="cs-CZ" dirty="0" smtClean="0"/>
              <a:t>Věnují se sportovnímu dění</a:t>
            </a:r>
          </a:p>
          <a:p>
            <a:pPr algn="l">
              <a:buFont typeface="Wingdings" pitchFamily="2" charset="2"/>
              <a:buChar char="ü"/>
            </a:pPr>
            <a:r>
              <a:rPr lang="cs-CZ" dirty="0" smtClean="0"/>
              <a:t>Družstva žen, mužů, dětských hasičů</a:t>
            </a:r>
          </a:p>
          <a:p>
            <a:pPr algn="l">
              <a:buFont typeface="Wingdings" pitchFamily="2" charset="2"/>
              <a:buChar char="ü"/>
            </a:pPr>
            <a:r>
              <a:rPr lang="cs-CZ" dirty="0" smtClean="0"/>
              <a:t>Spolupracují s ostatními spolky v </a:t>
            </a:r>
            <a:r>
              <a:rPr lang="cs-CZ" dirty="0" err="1" smtClean="0"/>
              <a:t>Kounicích</a:t>
            </a:r>
            <a:endParaRPr lang="cs-CZ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79512" y="548680"/>
            <a:ext cx="8686800" cy="1184825"/>
          </a:xfrm>
        </p:spPr>
        <p:txBody>
          <a:bodyPr/>
          <a:lstStyle/>
          <a:p>
            <a:pPr algn="ctr"/>
            <a:r>
              <a:rPr lang="cs-CZ" dirty="0" smtClean="0"/>
              <a:t>Informace o kroužku</a:t>
            </a:r>
            <a:endParaRPr lang="cs-CZ" dirty="0"/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323528" y="3573016"/>
            <a:ext cx="8458200" cy="2304256"/>
          </a:xfrm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ü"/>
            </a:pPr>
            <a:r>
              <a:rPr lang="cs-CZ" dirty="0" smtClean="0"/>
              <a:t>Základy topografie</a:t>
            </a:r>
          </a:p>
          <a:p>
            <a:pPr algn="l">
              <a:buFont typeface="Wingdings" pitchFamily="2" charset="2"/>
              <a:buChar char="ü"/>
            </a:pPr>
            <a:r>
              <a:rPr lang="cs-CZ" dirty="0" smtClean="0"/>
              <a:t>Vázání uzlů</a:t>
            </a:r>
          </a:p>
          <a:p>
            <a:pPr algn="l">
              <a:buFont typeface="Wingdings" pitchFamily="2" charset="2"/>
              <a:buChar char="ü"/>
            </a:pPr>
            <a:r>
              <a:rPr lang="cs-CZ" dirty="0" smtClean="0"/>
              <a:t>Základy první pomoci</a:t>
            </a:r>
          </a:p>
          <a:p>
            <a:pPr algn="l">
              <a:buFont typeface="Wingdings" pitchFamily="2" charset="2"/>
              <a:buChar char="ü"/>
            </a:pPr>
            <a:r>
              <a:rPr lang="cs-CZ" dirty="0" smtClean="0"/>
              <a:t>Požární ochrana</a:t>
            </a:r>
          </a:p>
          <a:p>
            <a:pPr algn="l">
              <a:buFont typeface="Wingdings" pitchFamily="2" charset="2"/>
              <a:buChar char="ü"/>
            </a:pPr>
            <a:r>
              <a:rPr lang="cs-CZ" dirty="0" smtClean="0"/>
              <a:t>Zásah (od jara do podzimu)</a:t>
            </a:r>
          </a:p>
          <a:p>
            <a:pPr algn="l">
              <a:buFont typeface="Wingdings" pitchFamily="2" charset="2"/>
              <a:buChar char="ü"/>
            </a:pPr>
            <a:r>
              <a:rPr lang="cs-CZ" dirty="0" smtClean="0"/>
              <a:t>Zdatnost a zručnost</a:t>
            </a:r>
            <a:endParaRPr lang="cs-CZ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548680"/>
            <a:ext cx="8686800" cy="1184825"/>
          </a:xfrm>
        </p:spPr>
        <p:txBody>
          <a:bodyPr/>
          <a:lstStyle/>
          <a:p>
            <a:pPr algn="ctr"/>
            <a:r>
              <a:rPr lang="cs-CZ" dirty="0" smtClean="0"/>
              <a:t>Informace o průběhu hodiny</a:t>
            </a:r>
            <a:endParaRPr lang="cs-CZ" dirty="0"/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395536" y="3573016"/>
            <a:ext cx="8458200" cy="2232248"/>
          </a:xfrm>
        </p:spPr>
        <p:txBody>
          <a:bodyPr>
            <a:normAutofit fontScale="70000" lnSpcReduction="20000"/>
          </a:bodyPr>
          <a:lstStyle/>
          <a:p>
            <a:pPr algn="l">
              <a:buFont typeface="Wingdings" pitchFamily="2" charset="2"/>
              <a:buChar char="ü"/>
            </a:pPr>
            <a:r>
              <a:rPr lang="cs-CZ" dirty="0" smtClean="0"/>
              <a:t>Přivítání</a:t>
            </a:r>
          </a:p>
          <a:p>
            <a:pPr algn="l">
              <a:buFont typeface="Wingdings" pitchFamily="2" charset="2"/>
              <a:buChar char="ü"/>
            </a:pPr>
            <a:r>
              <a:rPr lang="cs-CZ" dirty="0" smtClean="0"/>
              <a:t>Rozcvička</a:t>
            </a:r>
          </a:p>
          <a:p>
            <a:pPr algn="l">
              <a:buFont typeface="Wingdings" pitchFamily="2" charset="2"/>
              <a:buChar char="ü"/>
            </a:pPr>
            <a:r>
              <a:rPr lang="cs-CZ" dirty="0" smtClean="0"/>
              <a:t>Opakování teorie</a:t>
            </a:r>
          </a:p>
          <a:p>
            <a:pPr algn="l">
              <a:buFont typeface="Wingdings" pitchFamily="2" charset="2"/>
              <a:buChar char="ü"/>
            </a:pPr>
            <a:r>
              <a:rPr lang="cs-CZ" dirty="0" smtClean="0"/>
              <a:t>Příprava na soutěže (nácvik první pomoci, štafeta, zásah) – od jara do podzimu</a:t>
            </a:r>
          </a:p>
          <a:p>
            <a:pPr algn="l">
              <a:buFont typeface="Wingdings" pitchFamily="2" charset="2"/>
              <a:buChar char="ü"/>
            </a:pPr>
            <a:r>
              <a:rPr lang="cs-CZ" dirty="0" smtClean="0"/>
              <a:t>Hry na utužení kolektivu nácvik první pomoci, zdatnost – v zimě ve sportovní hale</a:t>
            </a:r>
          </a:p>
          <a:p>
            <a:pPr algn="l">
              <a:buFont typeface="Wingdings" pitchFamily="2" charset="2"/>
              <a:buChar char="ü"/>
            </a:pPr>
            <a:r>
              <a:rPr lang="cs-CZ" dirty="0" smtClean="0"/>
              <a:t>Úklid pomůcek</a:t>
            </a:r>
          </a:p>
          <a:p>
            <a:pPr algn="l">
              <a:buFont typeface="Wingdings" pitchFamily="2" charset="2"/>
              <a:buChar char="ü"/>
            </a:pPr>
            <a:r>
              <a:rPr lang="cs-CZ" dirty="0" smtClean="0"/>
              <a:t>Rozloučení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79512" y="692696"/>
            <a:ext cx="8686800" cy="1184825"/>
          </a:xfrm>
        </p:spPr>
        <p:txBody>
          <a:bodyPr/>
          <a:lstStyle/>
          <a:p>
            <a:pPr algn="ctr"/>
            <a:r>
              <a:rPr lang="cs-CZ" dirty="0" smtClean="0"/>
              <a:t>Přínos pro děti</a:t>
            </a:r>
            <a:endParaRPr lang="cs-CZ" dirty="0"/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395536" y="3861048"/>
            <a:ext cx="8458200" cy="1584176"/>
          </a:xfrm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ü"/>
            </a:pPr>
            <a:r>
              <a:rPr lang="cs-CZ" dirty="0" smtClean="0"/>
              <a:t>Zručnost a zdatnost</a:t>
            </a:r>
          </a:p>
          <a:p>
            <a:pPr algn="l">
              <a:buFont typeface="Wingdings" pitchFamily="2" charset="2"/>
              <a:buChar char="ü"/>
            </a:pPr>
            <a:r>
              <a:rPr lang="cs-CZ" dirty="0" smtClean="0"/>
              <a:t>Smysl kolektivu</a:t>
            </a:r>
          </a:p>
          <a:p>
            <a:pPr algn="l">
              <a:buFont typeface="Wingdings" pitchFamily="2" charset="2"/>
              <a:buChar char="ü"/>
            </a:pPr>
            <a:r>
              <a:rPr lang="cs-CZ" dirty="0" smtClean="0"/>
              <a:t>Znalosti o ochraně před požárem</a:t>
            </a:r>
          </a:p>
          <a:p>
            <a:pPr algn="l">
              <a:buFont typeface="Wingdings" pitchFamily="2" charset="2"/>
              <a:buChar char="ü"/>
            </a:pPr>
            <a:r>
              <a:rPr lang="cs-CZ" dirty="0" smtClean="0"/>
              <a:t>Rozhodnost v krizových situacích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79512" y="980728"/>
            <a:ext cx="8686800" cy="1184825"/>
          </a:xfrm>
        </p:spPr>
        <p:txBody>
          <a:bodyPr/>
          <a:lstStyle/>
          <a:p>
            <a:pPr algn="ctr"/>
            <a:r>
              <a:rPr lang="cs-CZ" dirty="0" smtClean="0"/>
              <a:t>Problémové situace</a:t>
            </a:r>
            <a:endParaRPr lang="cs-CZ" dirty="0"/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323528" y="3645024"/>
            <a:ext cx="8458200" cy="1219200"/>
          </a:xfrm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ü"/>
            </a:pPr>
            <a:r>
              <a:rPr lang="cs-CZ" dirty="0" smtClean="0"/>
              <a:t>Nemocnost při soutěžích</a:t>
            </a:r>
          </a:p>
          <a:p>
            <a:pPr algn="l">
              <a:buFont typeface="Wingdings" pitchFamily="2" charset="2"/>
              <a:buChar char="ü"/>
            </a:pPr>
            <a:r>
              <a:rPr lang="cs-CZ" dirty="0" smtClean="0"/>
              <a:t>Prolínání se s jinými kroužky dětí – soutěže</a:t>
            </a:r>
          </a:p>
          <a:p>
            <a:pPr algn="l">
              <a:buFont typeface="Wingdings" pitchFamily="2" charset="2"/>
              <a:buChar char="ü"/>
            </a:pPr>
            <a:r>
              <a:rPr lang="cs-CZ" dirty="0" smtClean="0"/>
              <a:t>Individuální chování 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86800" cy="1184825"/>
          </a:xfrm>
        </p:spPr>
        <p:txBody>
          <a:bodyPr/>
          <a:lstStyle/>
          <a:p>
            <a:pPr algn="ctr"/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395536" y="3717032"/>
            <a:ext cx="8458200" cy="1219200"/>
          </a:xfrm>
        </p:spPr>
        <p:txBody>
          <a:bodyPr/>
          <a:lstStyle/>
          <a:p>
            <a:pPr algn="l">
              <a:buFont typeface="Wingdings" pitchFamily="2" charset="2"/>
              <a:buChar char="ü"/>
            </a:pPr>
            <a:r>
              <a:rPr lang="cs-CZ" dirty="0" smtClean="0">
                <a:solidFill>
                  <a:srgbClr val="00B050"/>
                </a:solidFill>
                <a:hlinkClick r:id="rId2"/>
              </a:rPr>
              <a:t>https://sdh-kounice.webnode.cz</a:t>
            </a:r>
            <a:r>
              <a:rPr lang="cs-CZ" dirty="0" smtClean="0">
                <a:solidFill>
                  <a:srgbClr val="00B050"/>
                </a:solidFill>
                <a:hlinkClick r:id="rId2"/>
              </a:rPr>
              <a:t>/</a:t>
            </a:r>
            <a:endParaRPr lang="cs-CZ" dirty="0" smtClean="0">
              <a:solidFill>
                <a:srgbClr val="00B050"/>
              </a:solidFill>
            </a:endParaRPr>
          </a:p>
          <a:p>
            <a:pPr algn="l">
              <a:buFont typeface="Wingdings" pitchFamily="2" charset="2"/>
              <a:buChar char="ü"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</TotalTime>
  <Words>167</Words>
  <Application>Microsoft Office PowerPoint</Application>
  <PresentationFormat>Předvádění na obrazovce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Shluk</vt:lpstr>
      <vt:lpstr>SDH Kounice – mladší přípravka</vt:lpstr>
      <vt:lpstr>Informace o SDH Kounice</vt:lpstr>
      <vt:lpstr>Informace o kroužku</vt:lpstr>
      <vt:lpstr>Informace o průběhu hodiny</vt:lpstr>
      <vt:lpstr>Přínos pro děti</vt:lpstr>
      <vt:lpstr>Problémové situace</vt:lpstr>
      <vt:lpstr>Použité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SDH Kounice – mladší přípravka</dc:title>
  <dc:creator>Jicha</dc:creator>
  <cp:lastModifiedBy>Jicha</cp:lastModifiedBy>
  <cp:revision>2</cp:revision>
  <dcterms:created xsi:type="dcterms:W3CDTF">2019-12-21T21:39:17Z</dcterms:created>
  <dcterms:modified xsi:type="dcterms:W3CDTF">2019-12-21T22:26:12Z</dcterms:modified>
</cp:coreProperties>
</file>