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C31D2-CF41-42B1-BB48-A95D84CE0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F604FA-87D3-4B8A-AE2D-232D01123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72FF0-FA24-4DA6-8CE9-11829087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A6FC8-4E0F-4677-9191-2C4C5D07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DFCC30-F30A-420A-9269-A6241E8C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1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F2720-1A83-4076-81D9-1E2CFFAE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BEF9B8-2E6C-457B-ABF4-31ECCAA3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0FD41-56B0-4034-B586-ACEF95CE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A61C5-D289-42AF-A2B2-111F4134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794C2C-54AF-44F8-892B-E5E44F7B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0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C6BC84-4789-4191-86DE-714E969FE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75D700-B8C4-4A51-9069-E2C03504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74D59-E964-471B-AB4B-1C184584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5215A4-7B5D-4277-88FF-004D2773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4D614-7B2A-4500-B37A-D5F6115C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48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3D2C6-F89A-40BB-B0E0-B2F4D834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D8EE1-A988-478C-8482-DDBAD8C7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6FDCAE-2DC6-4DBB-8CC2-D77C78CF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9374ED-345D-41FB-8BB3-B34924C6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673D01-EABC-4361-8199-D753F0EB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5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37520-3FBD-4CC0-A242-0CB4F44C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42829F-4D14-481E-908F-912AFEED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5A52FC-9318-4C82-8BDC-A1B0B7DD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CFD87-9500-4915-B09C-8F0D9C84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84221-6AD4-4525-A63D-7F8D264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9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E5C36-2311-4C6D-807E-7B36514F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5993FA-7CF7-4E68-946E-66152E202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D0EF4-A822-4A65-BDE1-D599A30A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AB029F-1A0B-48E8-84C2-D03ACB01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82AFD9-A0C0-479A-8C82-EA1F8042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5C155-0510-44EE-908D-EDA6FE3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10EB1-C332-4A89-B392-25364B06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931533-7ADA-4BFE-A8A6-000CDC4C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9CF014-EBE0-4625-8CEB-E30E4D85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E14FE2-3189-4C65-85D6-A80347205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B405DA-F9A9-4121-93DC-571301B85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187258-F2D9-482D-BF2E-4654D7D6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85115A-84B0-4AEC-B15D-42EC8E20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187514-AFDD-480A-80A9-463ED7EF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9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DB7C4-99EA-42C1-A710-A66F73E1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09AC49-569B-40C0-A3F6-08102A9B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17CDFB-85B1-45D8-AFCE-01B2E416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45A7-572E-4222-9AB3-0B225CFD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9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31BC98-F2D2-4565-827B-67DC9185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D73114-CA0A-4FB6-AE2A-FF2F72B4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FC918B-3C3E-49A7-9269-4FA277A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4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30B5B-6D9F-467D-90DD-CE07CB3C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55D3D-8CA4-4491-97EE-10753887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51C7A3-0E08-430E-9135-482808047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19C23-6D48-42D9-867D-3F13E090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9DC782-3C0F-4E1A-AC84-71872373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7C59C0-E4DC-4F11-A8A0-A9C9C875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94A5D-4E96-4BDC-8874-18B83072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CFC792-4A74-4C88-8ADB-BEBD47CF8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3F57A2-3596-48AD-BC57-C690BA69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2E1720-F2E1-46EA-8E29-E821FD31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A1D74-42F1-42AE-8AF2-106B9EDC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9ED836-B8D4-4DC2-95D7-9002ADC4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7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3426CE-D742-465B-8692-7EAC7ED1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66A3B0-4FF3-4C17-806D-0AF265B7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186CAC-0F2E-44DA-9DE0-2DCE90C99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01CF-65A0-41FB-99AF-91DD50FE10E8}" type="datetimeFigureOut">
              <a:rPr lang="cs-CZ" smtClean="0"/>
              <a:t>21.12.2019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26AD9E-0976-4FCD-BBA1-1DB59A9F7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5ED85-3712-487B-A8A1-A3DF10622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F16F-CE39-4312-972F-EC3C09D76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sstochov.cz/zakladni-umelecka-skola/o-zus-stoch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A847F-CCC9-4DEC-AC60-194443FE3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300" y="1015655"/>
            <a:ext cx="8263491" cy="2041524"/>
          </a:xfrm>
        </p:spPr>
        <p:txBody>
          <a:bodyPr/>
          <a:lstStyle/>
          <a:p>
            <a:r>
              <a:rPr lang="cs-CZ" b="1" dirty="0"/>
              <a:t>Základní umělecká škola Stochov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B2746B-14E3-423C-8C25-0D382D367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23" y="5445918"/>
            <a:ext cx="6538206" cy="1259682"/>
          </a:xfrm>
        </p:spPr>
        <p:txBody>
          <a:bodyPr numCol="2">
            <a:normAutofit/>
          </a:bodyPr>
          <a:lstStyle/>
          <a:p>
            <a:pPr algn="l"/>
            <a:r>
              <a:rPr lang="cs-CZ" dirty="0"/>
              <a:t>Tereza Šindelová 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Učitelství pro 1.st. ZŠ První ročník, PS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E584B4-8FD0-4EB7-80C2-BA7E48E35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85" y="2428081"/>
            <a:ext cx="329633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F8E496-B84A-44CC-B341-157A8D5C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ZDROJE, CITACE…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E7943-B127-4D3C-82BD-7A005FC1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753936"/>
            <a:ext cx="10429461" cy="3277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u="sng" dirty="0">
                <a:solidFill>
                  <a:srgbClr val="000000"/>
                </a:solidFill>
                <a:hlinkClick r:id="rId3"/>
              </a:rPr>
              <a:t>https://zsstochov.cz/zakladni-umelecka-skola/o-zus-stochov/</a:t>
            </a: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1400" dirty="0">
                <a:effectLst/>
              </a:rPr>
              <a:t>"AUTOR NEUVEDEN". </a:t>
            </a:r>
            <a:r>
              <a:rPr lang="pt-BR" sz="1400" i="1" dirty="0">
                <a:effectLst/>
              </a:rPr>
              <a:t>https://zsstochov.cz/</a:t>
            </a:r>
            <a:r>
              <a:rPr lang="pt-BR" sz="1400" dirty="0">
                <a:effectLst/>
              </a:rPr>
              <a:t> [online]. [cit. 20.12.2019]. Dostupný na WWW: https://zsstochov.cz/zakladni-skola/fotogalerie/ </a:t>
            </a:r>
            <a:endParaRPr lang="cs-CZ" sz="1400" dirty="0">
              <a:effectLst/>
            </a:endParaRPr>
          </a:p>
          <a:p>
            <a:pPr marL="0" indent="0">
              <a:buNone/>
            </a:pPr>
            <a:r>
              <a:rPr lang="cs-CZ" sz="1400" dirty="0">
                <a:effectLst/>
              </a:rPr>
              <a:t>- obr. č. 1</a:t>
            </a:r>
          </a:p>
          <a:p>
            <a:pPr marL="0" indent="0">
              <a:buNone/>
            </a:pPr>
            <a:r>
              <a:rPr lang="pt-BR" sz="1400" dirty="0">
                <a:effectLst/>
              </a:rPr>
              <a:t>"AUTOR NEUVEDEN". </a:t>
            </a:r>
            <a:r>
              <a:rPr lang="pt-BR" sz="1400" i="1" dirty="0">
                <a:effectLst/>
              </a:rPr>
              <a:t>https://zsstochov.cz/</a:t>
            </a:r>
            <a:r>
              <a:rPr lang="pt-BR" sz="1400" dirty="0">
                <a:effectLst/>
              </a:rPr>
              <a:t> [online]. [cit. 20.12.2019]. Dostupný na WWW: https://zsstochov.cz/zakladni-skola/fotogalerie/ </a:t>
            </a:r>
            <a:endParaRPr lang="cs-CZ" sz="1400" dirty="0">
              <a:effectLst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- obr. č. 3</a:t>
            </a:r>
          </a:p>
          <a:p>
            <a:pPr marL="0" indent="0">
              <a:buNone/>
            </a:pPr>
            <a:r>
              <a:rPr lang="cs-CZ" sz="1400" dirty="0">
                <a:effectLst/>
              </a:rPr>
              <a:t>ŠINDELOVÁ, Tereza. </a:t>
            </a:r>
            <a:r>
              <a:rPr lang="cs-CZ" sz="1400" i="1" dirty="0">
                <a:effectLst/>
              </a:rPr>
              <a:t>https://www.rajce.idnes.cz/</a:t>
            </a:r>
            <a:r>
              <a:rPr lang="cs-CZ" sz="1400" dirty="0">
                <a:effectLst/>
              </a:rPr>
              <a:t> [online]. [cit. 20.12.2019]. Dostupný na WWW: https://phototersin.rajce.idnes.cz/ </a:t>
            </a:r>
          </a:p>
          <a:p>
            <a:pPr marL="0" indent="0">
              <a:buNone/>
            </a:pPr>
            <a:r>
              <a:rPr lang="cs-CZ" sz="1400" dirty="0">
                <a:effectLst/>
              </a:rPr>
              <a:t>- obr. č. 4</a:t>
            </a:r>
          </a:p>
          <a:p>
            <a:pPr marL="0" indent="0">
              <a:buNone/>
            </a:pPr>
            <a:r>
              <a:rPr lang="cs-CZ" sz="1400" dirty="0">
                <a:effectLst/>
              </a:rPr>
              <a:t>ŠINDELOVÁ, Tereza. </a:t>
            </a:r>
            <a:r>
              <a:rPr lang="cs-CZ" sz="1400" i="1" dirty="0">
                <a:effectLst/>
              </a:rPr>
              <a:t>https://www.rajce.idnes.cz/</a:t>
            </a:r>
            <a:r>
              <a:rPr lang="cs-CZ" sz="1400" dirty="0">
                <a:effectLst/>
              </a:rPr>
              <a:t> [online]. [cit. 20.12.2019]. Dostupný na WWW: https://phototersin.rajce.idnes.cz/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- obr. č. 5</a:t>
            </a:r>
          </a:p>
        </p:txBody>
      </p:sp>
    </p:spTree>
    <p:extLst>
      <p:ext uri="{BB962C8B-B14F-4D97-AF65-F5344CB8AC3E}">
        <p14:creationId xmlns:p14="http://schemas.microsoft.com/office/powerpoint/2010/main" val="35498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ED28A-BCD5-46DA-B9C7-1FA3FFA2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NĚCO MÁLO O ŠKOLE…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E8491-516D-4504-8C33-902EDCC1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cs-CZ" sz="2200" b="1" dirty="0"/>
              <a:t>Dlouholetá tradice v našem městě</a:t>
            </a:r>
          </a:p>
          <a:p>
            <a:r>
              <a:rPr lang="cs-CZ" sz="2200" b="1" dirty="0"/>
              <a:t>Příjemné prostředí, rodinná atmosféra, přátelští pedagogové</a:t>
            </a:r>
          </a:p>
          <a:p>
            <a:r>
              <a:rPr lang="cs-CZ" sz="2200" b="1" u="sng" dirty="0"/>
              <a:t>Aktivní účast na kulturních akcích: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/>
              <a:t>Koncerty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err="1"/>
              <a:t>Tuchlovická</a:t>
            </a:r>
            <a:r>
              <a:rPr lang="cs-CZ" sz="2200" dirty="0"/>
              <a:t> pouť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/>
              <a:t>Středočeský folklórní festival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/>
              <a:t>Vánoční přehrávky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/>
              <a:t>Masopust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5BAF1B-36B3-4BD5-B488-C6C97DCA8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" b="2"/>
          <a:stretch/>
        </p:blipFill>
        <p:spPr>
          <a:xfrm>
            <a:off x="6695033" y="2725975"/>
            <a:ext cx="4052914" cy="31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FBF645-1ABB-48DC-B412-8D0B2ACD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VÝUKA...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F7900-56F7-4241-B3EC-35AD914F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b="1" u="sng" dirty="0">
                <a:solidFill>
                  <a:srgbClr val="000000"/>
                </a:solidFill>
              </a:rPr>
              <a:t>Zajištění výuky i v okolních městech: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</a:rPr>
              <a:t>Tuchlovice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</a:rPr>
              <a:t>Lány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</a:rPr>
              <a:t>Kamenné Žehrovice</a:t>
            </a:r>
          </a:p>
        </p:txBody>
      </p:sp>
    </p:spTree>
    <p:extLst>
      <p:ext uri="{BB962C8B-B14F-4D97-AF65-F5344CB8AC3E}">
        <p14:creationId xmlns:p14="http://schemas.microsoft.com/office/powerpoint/2010/main" val="403524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9533AB-5743-49F6-B4DD-18882D26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FFFF"/>
                </a:solidFill>
              </a:rPr>
              <a:t>VÝUKA…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4CAA-EC06-41DF-9A96-CA140832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lnSpcReduction="10000"/>
          </a:bodyPr>
          <a:lstStyle/>
          <a:p>
            <a:r>
              <a:rPr lang="cs-CZ" sz="2000" b="1" u="sng" dirty="0">
                <a:solidFill>
                  <a:srgbClr val="000000"/>
                </a:solidFill>
              </a:rPr>
              <a:t>Výuka: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</a:rPr>
              <a:t>Hudební obor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</a:rPr>
              <a:t>Výtvarný obor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</a:rPr>
              <a:t>Dramatický obor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</a:rPr>
              <a:t>Taneční obor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Žáci si následně volí i specializaci – např. v rámci hudebního oboru hra na klavír</a:t>
            </a:r>
          </a:p>
        </p:txBody>
      </p:sp>
    </p:spTree>
    <p:extLst>
      <p:ext uri="{BB962C8B-B14F-4D97-AF65-F5344CB8AC3E}">
        <p14:creationId xmlns:p14="http://schemas.microsoft.com/office/powerpoint/2010/main" val="113964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4DE1517-96A5-4CA9-9CDE-4A3493C0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r="16707" b="-1"/>
          <a:stretch/>
        </p:blipFill>
        <p:spPr>
          <a:xfrm>
            <a:off x="6316797" y="10"/>
            <a:ext cx="6394152" cy="6857990"/>
          </a:xfrm>
          <a:prstGeom prst="rect">
            <a:avLst/>
          </a:prstGeom>
        </p:spPr>
      </p:pic>
      <p:pic>
        <p:nvPicPr>
          <p:cNvPr id="43" name="Picture 4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6E375C-46C5-4225-97D0-FA82B45F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ROSIČKA…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A676E-E753-4CE9-AF97-CD3B6396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Školní pěvecký sbor</a:t>
            </a:r>
          </a:p>
          <a:p>
            <a:r>
              <a:rPr lang="cs-CZ" sz="2000">
                <a:solidFill>
                  <a:srgbClr val="000000"/>
                </a:solidFill>
              </a:rPr>
              <a:t>Spolupráce se školním orchestrem</a:t>
            </a:r>
          </a:p>
          <a:p>
            <a:r>
              <a:rPr lang="cs-CZ" sz="2000">
                <a:solidFill>
                  <a:srgbClr val="000000"/>
                </a:solidFill>
              </a:rPr>
              <a:t>Časté koncerty v kostelích</a:t>
            </a:r>
          </a:p>
          <a:p>
            <a:r>
              <a:rPr lang="cs-CZ" sz="2000">
                <a:solidFill>
                  <a:srgbClr val="000000"/>
                </a:solidFill>
              </a:rPr>
              <a:t>Vedení sboru – současná ředitelka ZUŠ – </a:t>
            </a:r>
            <a:r>
              <a:rPr lang="cs-CZ" sz="2000" b="1">
                <a:solidFill>
                  <a:srgbClr val="000000"/>
                </a:solidFill>
              </a:rPr>
              <a:t>Mgr. Tereza Mlynaříková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2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780813-736A-4592-A086-3ECCAF40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PRAXE…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812D4-8D6D-48B5-B685-A9DBE8D9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Příprava a vedení hudební nauka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    (PHV +1.-4. ročník)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Hodiny byly různé a pestré</a:t>
            </a:r>
          </a:p>
          <a:p>
            <a:r>
              <a:rPr lang="cs-CZ" sz="2400" b="1" dirty="0">
                <a:solidFill>
                  <a:srgbClr val="000000"/>
                </a:solidFill>
              </a:rPr>
              <a:t>Výpomoc</a:t>
            </a:r>
            <a:r>
              <a:rPr lang="cs-CZ" sz="2400" dirty="0">
                <a:solidFill>
                  <a:srgbClr val="000000"/>
                </a:solidFill>
              </a:rPr>
              <a:t> – doprovod žáků na klavír, přidělování hudebních nástrojů žákům</a:t>
            </a:r>
          </a:p>
          <a:p>
            <a:r>
              <a:rPr lang="cs-CZ" sz="2400" b="1" dirty="0">
                <a:solidFill>
                  <a:srgbClr val="000000"/>
                </a:solidFill>
              </a:rPr>
              <a:t>Role učitele </a:t>
            </a:r>
            <a:r>
              <a:rPr lang="cs-CZ" sz="2400" dirty="0">
                <a:solidFill>
                  <a:srgbClr val="000000"/>
                </a:solidFill>
              </a:rPr>
              <a:t>– zadávání a oprava písemných prací, vysvětlování nové látky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8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D1EA07A4-C238-4CA6-AA5C-968D885F3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FC440F-8628-4AC9-9CBD-0CF4F5B3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3700" b="1">
                <a:solidFill>
                  <a:srgbClr val="000000"/>
                </a:solidFill>
              </a:rPr>
              <a:t>ROZSVÍCENÍ VÁNOČNÍHO STROMU…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AFCD6-B42C-4AC8-98B9-37A6666B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Vystoupení žáků  ZUŠ Stochov</a:t>
            </a:r>
          </a:p>
          <a:p>
            <a:r>
              <a:rPr lang="cs-CZ" sz="2000">
                <a:solidFill>
                  <a:srgbClr val="000000"/>
                </a:solidFill>
              </a:rPr>
              <a:t>Příprava od listopadu</a:t>
            </a:r>
          </a:p>
          <a:p>
            <a:r>
              <a:rPr lang="cs-CZ" sz="2000">
                <a:solidFill>
                  <a:srgbClr val="000000"/>
                </a:solidFill>
              </a:rPr>
              <a:t>Každoroční tradice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81D932-7B2E-408C-8038-C7B970A2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PŘÍPRAVA HODINY…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489C9-886E-470A-8A7A-F7D7CBE2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000000"/>
                </a:solidFill>
              </a:rPr>
              <a:t>Krátké opakování</a:t>
            </a:r>
          </a:p>
          <a:p>
            <a:r>
              <a:rPr lang="cs-CZ" sz="2400">
                <a:solidFill>
                  <a:srgbClr val="000000"/>
                </a:solidFill>
              </a:rPr>
              <a:t>Hra na hudební nástroje</a:t>
            </a:r>
          </a:p>
          <a:p>
            <a:r>
              <a:rPr lang="cs-CZ" sz="2400">
                <a:solidFill>
                  <a:srgbClr val="000000"/>
                </a:solidFill>
              </a:rPr>
              <a:t>Zpěv</a:t>
            </a:r>
          </a:p>
          <a:p>
            <a:r>
              <a:rPr lang="cs-CZ" sz="2400">
                <a:solidFill>
                  <a:srgbClr val="000000"/>
                </a:solidFill>
              </a:rPr>
              <a:t>Nová látka - procvičování</a:t>
            </a:r>
          </a:p>
        </p:txBody>
      </p:sp>
    </p:spTree>
    <p:extLst>
      <p:ext uri="{BB962C8B-B14F-4D97-AF65-F5344CB8AC3E}">
        <p14:creationId xmlns:p14="http://schemas.microsoft.com/office/powerpoint/2010/main" val="57417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EBE3D8-B7CD-4D98-B1E6-1C461649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ZÁVĚREM…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B5AFB-0B07-447C-A3B6-CBA6A4B1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Páteční výuka (od 14:00 – 17:00) - náročné, </a:t>
            </a:r>
            <a:r>
              <a:rPr lang="cs-CZ" sz="2400">
                <a:solidFill>
                  <a:srgbClr val="000000"/>
                </a:solidFill>
              </a:rPr>
              <a:t>jinak příjemné hodiny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Zajímavé hodiny – program a hra</a:t>
            </a:r>
          </a:p>
          <a:p>
            <a:r>
              <a:rPr lang="cs-CZ" sz="2400" dirty="0">
                <a:solidFill>
                  <a:srgbClr val="000000"/>
                </a:solidFill>
              </a:rPr>
              <a:t>Žáci rádi hrají na různé hudební nástroje (</a:t>
            </a:r>
            <a:r>
              <a:rPr lang="cs-CZ" sz="2400" dirty="0" err="1">
                <a:solidFill>
                  <a:srgbClr val="000000"/>
                </a:solidFill>
              </a:rPr>
              <a:t>boomwhacker</a:t>
            </a:r>
            <a:r>
              <a:rPr lang="cs-CZ" sz="2400" dirty="0">
                <a:solidFill>
                  <a:srgbClr val="000000"/>
                </a:solidFill>
              </a:rPr>
              <a:t>, …)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Náročnost realizace vystoupení a organizace s tím spojená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Spolupráci i v budoucnu</a:t>
            </a:r>
          </a:p>
        </p:txBody>
      </p:sp>
    </p:spTree>
    <p:extLst>
      <p:ext uri="{BB962C8B-B14F-4D97-AF65-F5344CB8AC3E}">
        <p14:creationId xmlns:p14="http://schemas.microsoft.com/office/powerpoint/2010/main" val="2058274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406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Základní umělecká škola Stochov</vt:lpstr>
      <vt:lpstr>NĚCO MÁLO O ŠKOLE…</vt:lpstr>
      <vt:lpstr>VÝUKA...</vt:lpstr>
      <vt:lpstr>VÝUKA…</vt:lpstr>
      <vt:lpstr>ROSIČKA…</vt:lpstr>
      <vt:lpstr>PRAXE…</vt:lpstr>
      <vt:lpstr>ROZSVÍCENÍ VÁNOČNÍHO STROMU…</vt:lpstr>
      <vt:lpstr>PŘÍPRAVA HODINY…</vt:lpstr>
      <vt:lpstr>ZÁVĚREM…</vt:lpstr>
      <vt:lpstr>ZDROJE, CITACE…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umělecká škola Stochov</dc:title>
  <dc:creator>Tereza Šindelová</dc:creator>
  <cp:lastModifiedBy>Tereza Šindelová</cp:lastModifiedBy>
  <cp:revision>5</cp:revision>
  <dcterms:created xsi:type="dcterms:W3CDTF">2019-12-20T20:00:59Z</dcterms:created>
  <dcterms:modified xsi:type="dcterms:W3CDTF">2019-12-21T08:28:26Z</dcterms:modified>
</cp:coreProperties>
</file>