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36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167C-AE26-4B4C-80DF-BD4203075CEE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7473-AF91-4509-BB46-ECF5C5B0C3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167C-AE26-4B4C-80DF-BD4203075CEE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7473-AF91-4509-BB46-ECF5C5B0C3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167C-AE26-4B4C-80DF-BD4203075CEE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7473-AF91-4509-BB46-ECF5C5B0C3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167C-AE26-4B4C-80DF-BD4203075CEE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7473-AF91-4509-BB46-ECF5C5B0C3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167C-AE26-4B4C-80DF-BD4203075CEE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7473-AF91-4509-BB46-ECF5C5B0C3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167C-AE26-4B4C-80DF-BD4203075CEE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7473-AF91-4509-BB46-ECF5C5B0C3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167C-AE26-4B4C-80DF-BD4203075CEE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7473-AF91-4509-BB46-ECF5C5B0C3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167C-AE26-4B4C-80DF-BD4203075CEE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7473-AF91-4509-BB46-ECF5C5B0C3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167C-AE26-4B4C-80DF-BD4203075CEE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7473-AF91-4509-BB46-ECF5C5B0C3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167C-AE26-4B4C-80DF-BD4203075CEE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7473-AF91-4509-BB46-ECF5C5B0C3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167C-AE26-4B4C-80DF-BD4203075CEE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7473-AF91-4509-BB46-ECF5C5B0C3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D167C-AE26-4B4C-80DF-BD4203075CEE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47473-AF91-4509-BB46-ECF5C5B0C31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krizovatka.skaut.cz/oddil/program/dle-vychovnych-kategorii/3360-skautska-vychovna-metoda?autologin=1" TargetMode="External"/><Relationship Id="rId2" Type="http://schemas.openxmlformats.org/officeDocument/2006/relationships/hyperlink" Target="http://www.blesk.skauting.cz/clanky.php?clanek=200801200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zonerama.com/DvojkaPraha/Album/2585376" TargetMode="External"/><Relationship Id="rId4" Type="http://schemas.openxmlformats.org/officeDocument/2006/relationships/hyperlink" Target="https://dvojka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SHRNUTÍ ZKUŠENOSTÍ Z PRAXE: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 možnost využití poznatků z práce s dětmi v budoucím povolání pedagoga</a:t>
            </a:r>
          </a:p>
          <a:p>
            <a:r>
              <a:rPr lang="cs-CZ" dirty="0" smtClean="0"/>
              <a:t> řešení krizových situací </a:t>
            </a:r>
          </a:p>
          <a:p>
            <a:r>
              <a:rPr lang="cs-CZ" dirty="0" smtClean="0"/>
              <a:t> komunikace s rodiči a jejich zapojení do programů s dětmi (vzájemná provázanost rodin a mimoškolní aktivity)</a:t>
            </a:r>
          </a:p>
          <a:p>
            <a:r>
              <a:rPr lang="cs-CZ" dirty="0" smtClean="0"/>
              <a:t> uplatnění teoretických znalostí z oblasti psychologie při přípravě programu pro děti</a:t>
            </a:r>
          </a:p>
          <a:p>
            <a:r>
              <a:rPr lang="cs-CZ" dirty="0" smtClean="0"/>
              <a:t> důraz na spolupráci jednotlivých vedoucích </a:t>
            </a:r>
          </a:p>
          <a:p>
            <a:r>
              <a:rPr lang="cs-CZ" dirty="0" smtClean="0"/>
              <a:t> důležitost zpětné vazby od dětí i jejich rodičů</a:t>
            </a:r>
            <a:endParaRPr lang="en-GB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xmlns:lc="http://schemas.openxmlformats.org/drawingml/2006/lockedCanvas" val="tx"/>
                    </a:ext>
                  </a:extLst>
                </a:hlinkClick>
              </a:rPr>
              <a:t>http://www.blesk.skauting.cz/clanky.php?clanek=2008012000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xmlns:lc="http://schemas.openxmlformats.org/drawingml/2006/lockedCanvas" val="tx"/>
                    </a:ext>
                  </a:extLst>
                </a:hlinkClick>
              </a:rPr>
              <a:t>https://krizovatka.skaut.cz/oddil/program/dle-vychovnych-kategorii/3360-skautska-vychovna-metoda?autologin=1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="" xmlns:ahyp="http://schemas.microsoft.com/office/drawing/2018/hyperlinkcolor" xmlns:lc="http://schemas.openxmlformats.org/drawingml/2006/lockedCanvas" val="tx"/>
                    </a:ext>
                  </a:extLst>
                </a:hlinkClick>
              </a:rPr>
              <a:t>https://dvojka.cz/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="" xmlns:ahyp="http://schemas.microsoft.com/office/drawing/2018/hyperlinkcolor" xmlns:lc="http://schemas.openxmlformats.org/drawingml/2006/lockedCanvas" val="tx"/>
                    </a:ext>
                  </a:extLst>
                </a:hlinkClick>
              </a:rPr>
              <a:t>https://www.zonerama.com/DvojkaPraha/Album/2585376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81</Words>
  <Application>Microsoft Office PowerPoint</Application>
  <PresentationFormat>Předvádění na obrazovce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SHRNUTÍ ZKUŠENOSTÍ Z PRAXE: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SHRNUTÍ ZKUŠENOSTÍ Z PRAXE:</dc:title>
  <dc:creator>kratkajana@seznam.cz</dc:creator>
  <cp:lastModifiedBy>kratkajana@seznam.cz</cp:lastModifiedBy>
  <cp:revision>1</cp:revision>
  <dcterms:created xsi:type="dcterms:W3CDTF">2019-12-09T11:01:47Z</dcterms:created>
  <dcterms:modified xsi:type="dcterms:W3CDTF">2019-12-09T11:05:14Z</dcterms:modified>
</cp:coreProperties>
</file>