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Default Extension="svg" ContentType="image/svg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notesSlides/notesSlide3.xml" ContentType="application/vnd.openxmlformats-officedocument.presentationml.notesSlide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sldIdLst>
    <p:sldId id="256" r:id="rId2"/>
    <p:sldId id="260" r:id="rId3"/>
    <p:sldId id="263" r:id="rId4"/>
    <p:sldId id="264" r:id="rId5"/>
    <p:sldId id="257" r:id="rId6"/>
    <p:sldId id="258" r:id="rId7"/>
    <p:sldId id="259" r:id="rId8"/>
    <p:sldId id="266" r:id="rId9"/>
    <p:sldId id="261" r:id="rId10"/>
    <p:sldId id="267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65" autoAdjust="0"/>
    <p:restoredTop sz="93817" autoAdjust="0"/>
  </p:normalViewPr>
  <p:slideViewPr>
    <p:cSldViewPr snapToGrid="0">
      <p:cViewPr varScale="1">
        <p:scale>
          <a:sx n="81" d="100"/>
          <a:sy n="81" d="100"/>
        </p:scale>
        <p:origin x="-595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4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6.pn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12" Type="http://schemas.openxmlformats.org/officeDocument/2006/relationships/image" Target="../media/image25.svg"/><Relationship Id="rId2" Type="http://schemas.openxmlformats.org/officeDocument/2006/relationships/image" Target="../media/image15.svg"/><Relationship Id="rId1" Type="http://schemas.openxmlformats.org/officeDocument/2006/relationships/image" Target="../media/image9.png"/><Relationship Id="rId6" Type="http://schemas.openxmlformats.org/officeDocument/2006/relationships/image" Target="../media/image19.svg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0" Type="http://schemas.openxmlformats.org/officeDocument/2006/relationships/image" Target="../media/image23.svg"/><Relationship Id="rId4" Type="http://schemas.openxmlformats.org/officeDocument/2006/relationships/image" Target="../media/image17.svg"/><Relationship Id="rId9" Type="http://schemas.openxmlformats.org/officeDocument/2006/relationships/image" Target="../media/image13.pn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16.png"/><Relationship Id="rId7" Type="http://schemas.openxmlformats.org/officeDocument/2006/relationships/image" Target="../media/image14.png"/><Relationship Id="rId2" Type="http://schemas.openxmlformats.org/officeDocument/2006/relationships/image" Target="../media/image27.svg"/><Relationship Id="rId1" Type="http://schemas.openxmlformats.org/officeDocument/2006/relationships/image" Target="../media/image15.png"/><Relationship Id="rId6" Type="http://schemas.openxmlformats.org/officeDocument/2006/relationships/image" Target="../media/image31.svg"/><Relationship Id="rId5" Type="http://schemas.openxmlformats.org/officeDocument/2006/relationships/image" Target="../media/image17.png"/><Relationship Id="rId4" Type="http://schemas.openxmlformats.org/officeDocument/2006/relationships/image" Target="../media/image29.sv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image" Target="../media/image38.svg"/><Relationship Id="rId1" Type="http://schemas.openxmlformats.org/officeDocument/2006/relationships/image" Target="../media/image23.png"/><Relationship Id="rId6" Type="http://schemas.openxmlformats.org/officeDocument/2006/relationships/image" Target="../media/image42.svg"/><Relationship Id="rId5" Type="http://schemas.openxmlformats.org/officeDocument/2006/relationships/image" Target="../media/image25.png"/><Relationship Id="rId4" Type="http://schemas.openxmlformats.org/officeDocument/2006/relationships/image" Target="../media/image40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1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1.png"/><Relationship Id="rId6" Type="http://schemas.openxmlformats.org/officeDocument/2006/relationships/image" Target="../media/image7.svg"/><Relationship Id="rId5" Type="http://schemas.openxmlformats.org/officeDocument/2006/relationships/image" Target="../media/image61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1.pn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1.png"/><Relationship Id="rId7" Type="http://schemas.openxmlformats.org/officeDocument/2006/relationships/image" Target="../media/image20.png"/><Relationship Id="rId12" Type="http://schemas.openxmlformats.org/officeDocument/2006/relationships/image" Target="../media/image25.svg"/><Relationship Id="rId2" Type="http://schemas.openxmlformats.org/officeDocument/2006/relationships/image" Target="../media/image15.svg"/><Relationship Id="rId1" Type="http://schemas.openxmlformats.org/officeDocument/2006/relationships/image" Target="../media/image141.png"/><Relationship Id="rId6" Type="http://schemas.openxmlformats.org/officeDocument/2006/relationships/image" Target="../media/image19.svg"/><Relationship Id="rId11" Type="http://schemas.openxmlformats.org/officeDocument/2006/relationships/image" Target="../media/image241.png"/><Relationship Id="rId5" Type="http://schemas.openxmlformats.org/officeDocument/2006/relationships/image" Target="../media/image181.png"/><Relationship Id="rId10" Type="http://schemas.openxmlformats.org/officeDocument/2006/relationships/image" Target="../media/image23.svg"/><Relationship Id="rId4" Type="http://schemas.openxmlformats.org/officeDocument/2006/relationships/image" Target="../media/image17.svg"/><Relationship Id="rId9" Type="http://schemas.openxmlformats.org/officeDocument/2006/relationships/image" Target="../media/image22.pn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8.png"/><Relationship Id="rId7" Type="http://schemas.openxmlformats.org/officeDocument/2006/relationships/image" Target="../media/image241.png"/><Relationship Id="rId2" Type="http://schemas.openxmlformats.org/officeDocument/2006/relationships/image" Target="../media/image27.svg"/><Relationship Id="rId1" Type="http://schemas.openxmlformats.org/officeDocument/2006/relationships/image" Target="../media/image261.png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svg"/><Relationship Id="rId1" Type="http://schemas.openxmlformats.org/officeDocument/2006/relationships/image" Target="../media/image37.png"/><Relationship Id="rId6" Type="http://schemas.openxmlformats.org/officeDocument/2006/relationships/image" Target="../media/image42.svg"/><Relationship Id="rId5" Type="http://schemas.openxmlformats.org/officeDocument/2006/relationships/image" Target="../media/image411.png"/><Relationship Id="rId4" Type="http://schemas.openxmlformats.org/officeDocument/2006/relationships/image" Target="../media/image4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086AC5-9CBE-46C3-9636-5B6F6AC8AEA5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6E00139-3BF7-448D-B40F-28D2E22E8BD3}">
      <dgm:prSet/>
      <dgm:spPr/>
      <dgm:t>
        <a:bodyPr/>
        <a:lstStyle/>
        <a:p>
          <a:r>
            <a:rPr lang="cs-CZ" dirty="0"/>
            <a:t>Kdo a co jsou skauti</a:t>
          </a:r>
          <a:endParaRPr lang="en-US" dirty="0"/>
        </a:p>
      </dgm:t>
    </dgm:pt>
    <dgm:pt modelId="{12850F36-6401-4783-924E-37EBD35074A1}" type="parTrans" cxnId="{C8AD754B-C578-4A13-8189-F222904BA6C0}">
      <dgm:prSet/>
      <dgm:spPr/>
      <dgm:t>
        <a:bodyPr/>
        <a:lstStyle/>
        <a:p>
          <a:endParaRPr lang="en-US"/>
        </a:p>
      </dgm:t>
    </dgm:pt>
    <dgm:pt modelId="{4E47ECFF-EF02-49B9-88C7-4690F4AFE36B}" type="sibTrans" cxnId="{C8AD754B-C578-4A13-8189-F222904BA6C0}">
      <dgm:prSet/>
      <dgm:spPr/>
      <dgm:t>
        <a:bodyPr/>
        <a:lstStyle/>
        <a:p>
          <a:endParaRPr lang="en-US"/>
        </a:p>
      </dgm:t>
    </dgm:pt>
    <dgm:pt modelId="{867F7A3D-6FF2-4E48-9E8B-881FBFDEE382}">
      <dgm:prSet/>
      <dgm:spPr/>
      <dgm:t>
        <a:bodyPr/>
        <a:lstStyle/>
        <a:p>
          <a:r>
            <a:rPr lang="cs-CZ" dirty="0"/>
            <a:t>Moje pedagogická praxe ve skautském oddíle</a:t>
          </a:r>
          <a:endParaRPr lang="en-US" dirty="0"/>
        </a:p>
      </dgm:t>
    </dgm:pt>
    <dgm:pt modelId="{0132F477-6400-442F-B530-883ED72948DA}" type="parTrans" cxnId="{9A37A56A-0F0B-41AA-8380-BFC72A7FD2D6}">
      <dgm:prSet/>
      <dgm:spPr/>
      <dgm:t>
        <a:bodyPr/>
        <a:lstStyle/>
        <a:p>
          <a:endParaRPr lang="en-US"/>
        </a:p>
      </dgm:t>
    </dgm:pt>
    <dgm:pt modelId="{138789A2-9BD6-4FC0-9313-6D14FD87C4CD}" type="sibTrans" cxnId="{9A37A56A-0F0B-41AA-8380-BFC72A7FD2D6}">
      <dgm:prSet/>
      <dgm:spPr/>
      <dgm:t>
        <a:bodyPr/>
        <a:lstStyle/>
        <a:p>
          <a:endParaRPr lang="en-US"/>
        </a:p>
      </dgm:t>
    </dgm:pt>
    <dgm:pt modelId="{7754932F-1645-4D85-BDFC-43229AD3A333}">
      <dgm:prSet/>
      <dgm:spPr/>
      <dgm:t>
        <a:bodyPr/>
        <a:lstStyle/>
        <a:p>
          <a:pPr>
            <a:buFontTx/>
            <a:buNone/>
          </a:pPr>
          <a:r>
            <a:rPr lang="cs-CZ"/>
            <a:t>Družinové schůzky</a:t>
          </a:r>
          <a:endParaRPr lang="en-US"/>
        </a:p>
      </dgm:t>
    </dgm:pt>
    <dgm:pt modelId="{E4074849-2569-48C8-89B3-59949B3E0462}" type="parTrans" cxnId="{14BC2C8F-CA4F-44C3-A5D0-24F23CE841C3}">
      <dgm:prSet/>
      <dgm:spPr/>
      <dgm:t>
        <a:bodyPr/>
        <a:lstStyle/>
        <a:p>
          <a:endParaRPr lang="en-US"/>
        </a:p>
      </dgm:t>
    </dgm:pt>
    <dgm:pt modelId="{FAC2D818-9926-4DD2-BDE4-C4A7EB330322}" type="sibTrans" cxnId="{14BC2C8F-CA4F-44C3-A5D0-24F23CE841C3}">
      <dgm:prSet/>
      <dgm:spPr/>
      <dgm:t>
        <a:bodyPr/>
        <a:lstStyle/>
        <a:p>
          <a:endParaRPr lang="en-US"/>
        </a:p>
      </dgm:t>
    </dgm:pt>
    <dgm:pt modelId="{25A84233-1A7A-4C51-BCEF-5647A41749BF}">
      <dgm:prSet/>
      <dgm:spPr/>
      <dgm:t>
        <a:bodyPr/>
        <a:lstStyle/>
        <a:p>
          <a:pPr>
            <a:buFontTx/>
            <a:buNone/>
          </a:pPr>
          <a:r>
            <a:rPr lang="cs-CZ" dirty="0"/>
            <a:t>Víkendové výpravy</a:t>
          </a:r>
          <a:endParaRPr lang="en-US" dirty="0"/>
        </a:p>
      </dgm:t>
    </dgm:pt>
    <dgm:pt modelId="{A227A7AE-C269-452D-B095-2ACAA9B19122}" type="parTrans" cxnId="{B42940B9-38E9-4527-BA61-421FC47D36B8}">
      <dgm:prSet/>
      <dgm:spPr/>
      <dgm:t>
        <a:bodyPr/>
        <a:lstStyle/>
        <a:p>
          <a:endParaRPr lang="en-US"/>
        </a:p>
      </dgm:t>
    </dgm:pt>
    <dgm:pt modelId="{49DFAFF6-D64F-4F82-9731-F8D94EE699BA}" type="sibTrans" cxnId="{B42940B9-38E9-4527-BA61-421FC47D36B8}">
      <dgm:prSet/>
      <dgm:spPr/>
      <dgm:t>
        <a:bodyPr/>
        <a:lstStyle/>
        <a:p>
          <a:endParaRPr lang="en-US"/>
        </a:p>
      </dgm:t>
    </dgm:pt>
    <dgm:pt modelId="{5AC7FFBD-E593-4D34-90C9-62DFCBBA35EB}">
      <dgm:prSet/>
      <dgm:spPr/>
      <dgm:t>
        <a:bodyPr/>
        <a:lstStyle/>
        <a:p>
          <a:pPr>
            <a:buFontTx/>
            <a:buNone/>
          </a:pPr>
          <a:r>
            <a:rPr lang="cs-CZ"/>
            <a:t>Letní tábory</a:t>
          </a:r>
          <a:endParaRPr lang="en-US"/>
        </a:p>
      </dgm:t>
    </dgm:pt>
    <dgm:pt modelId="{9A116B6C-DEF4-438A-BC29-B932007D4E79}" type="parTrans" cxnId="{6DF3ECE2-A641-4B8D-9A4E-516DA5AF5C0E}">
      <dgm:prSet/>
      <dgm:spPr/>
      <dgm:t>
        <a:bodyPr/>
        <a:lstStyle/>
        <a:p>
          <a:endParaRPr lang="en-US"/>
        </a:p>
      </dgm:t>
    </dgm:pt>
    <dgm:pt modelId="{38BECE12-EF9A-4730-B7DD-3C184636D14D}" type="sibTrans" cxnId="{6DF3ECE2-A641-4B8D-9A4E-516DA5AF5C0E}">
      <dgm:prSet/>
      <dgm:spPr/>
      <dgm:t>
        <a:bodyPr/>
        <a:lstStyle/>
        <a:p>
          <a:endParaRPr lang="en-US"/>
        </a:p>
      </dgm:t>
    </dgm:pt>
    <dgm:pt modelId="{C835CA5E-11F5-49BF-9129-DFE72A8A34B6}">
      <dgm:prSet/>
      <dgm:spPr/>
      <dgm:t>
        <a:bodyPr/>
        <a:lstStyle/>
        <a:p>
          <a:pPr>
            <a:buFontTx/>
            <a:buNone/>
          </a:pPr>
          <a:r>
            <a:rPr lang="cs-CZ" dirty="0"/>
            <a:t>Shrnutí praxe</a:t>
          </a:r>
          <a:endParaRPr lang="en-US" dirty="0"/>
        </a:p>
      </dgm:t>
    </dgm:pt>
    <dgm:pt modelId="{3588CE2A-469D-400E-86DD-D4E2B9C98716}" type="parTrans" cxnId="{EFEB080A-DC40-441E-8B32-D26C0172D3CD}">
      <dgm:prSet/>
      <dgm:spPr/>
      <dgm:t>
        <a:bodyPr/>
        <a:lstStyle/>
        <a:p>
          <a:endParaRPr lang="en-US"/>
        </a:p>
      </dgm:t>
    </dgm:pt>
    <dgm:pt modelId="{1F65CF50-695C-4339-BACA-60B2BB474766}" type="sibTrans" cxnId="{EFEB080A-DC40-441E-8B32-D26C0172D3CD}">
      <dgm:prSet/>
      <dgm:spPr/>
      <dgm:t>
        <a:bodyPr/>
        <a:lstStyle/>
        <a:p>
          <a:endParaRPr lang="en-US"/>
        </a:p>
      </dgm:t>
    </dgm:pt>
    <dgm:pt modelId="{3A2BCAEA-BE2A-48F9-88E5-5BB9EA953C6D}" type="pres">
      <dgm:prSet presAssocID="{44086AC5-9CBE-46C3-9636-5B6F6AC8AEA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042CAEB-37B2-414C-AA1B-E02C6C2766D6}" type="pres">
      <dgm:prSet presAssocID="{76E00139-3BF7-448D-B40F-28D2E22E8BD3}" presName="parentLin" presStyleCnt="0"/>
      <dgm:spPr/>
    </dgm:pt>
    <dgm:pt modelId="{CAFE1E06-69F8-45BF-A74C-3DBF27A0F2EF}" type="pres">
      <dgm:prSet presAssocID="{76E00139-3BF7-448D-B40F-28D2E22E8BD3}" presName="parentLeftMargin" presStyleLbl="node1" presStyleIdx="0" presStyleCnt="2"/>
      <dgm:spPr/>
      <dgm:t>
        <a:bodyPr/>
        <a:lstStyle/>
        <a:p>
          <a:endParaRPr lang="cs-CZ"/>
        </a:p>
      </dgm:t>
    </dgm:pt>
    <dgm:pt modelId="{6B24E4A5-B7A0-4A81-8AE6-B7BE3E12765B}" type="pres">
      <dgm:prSet presAssocID="{76E00139-3BF7-448D-B40F-28D2E22E8BD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20DEF3C-1D09-4C28-A3B3-A742341E72CB}" type="pres">
      <dgm:prSet presAssocID="{76E00139-3BF7-448D-B40F-28D2E22E8BD3}" presName="negativeSpace" presStyleCnt="0"/>
      <dgm:spPr/>
    </dgm:pt>
    <dgm:pt modelId="{3101358A-3CCF-401D-BF6C-0106A9D43DC7}" type="pres">
      <dgm:prSet presAssocID="{76E00139-3BF7-448D-B40F-28D2E22E8BD3}" presName="childText" presStyleLbl="conFgAcc1" presStyleIdx="0" presStyleCnt="2">
        <dgm:presLayoutVars>
          <dgm:bulletEnabled val="1"/>
        </dgm:presLayoutVars>
      </dgm:prSet>
      <dgm:spPr/>
    </dgm:pt>
    <dgm:pt modelId="{03EDCBB9-4EA7-4B24-BA8E-43544741BA6A}" type="pres">
      <dgm:prSet presAssocID="{4E47ECFF-EF02-49B9-88C7-4690F4AFE36B}" presName="spaceBetweenRectangles" presStyleCnt="0"/>
      <dgm:spPr/>
    </dgm:pt>
    <dgm:pt modelId="{D85D1A65-C9D4-41CB-9396-A8B01CD4A828}" type="pres">
      <dgm:prSet presAssocID="{867F7A3D-6FF2-4E48-9E8B-881FBFDEE382}" presName="parentLin" presStyleCnt="0"/>
      <dgm:spPr/>
    </dgm:pt>
    <dgm:pt modelId="{B6BFDC38-3321-4150-A6D2-A669427F7BDF}" type="pres">
      <dgm:prSet presAssocID="{867F7A3D-6FF2-4E48-9E8B-881FBFDEE382}" presName="parentLeftMargin" presStyleLbl="node1" presStyleIdx="0" presStyleCnt="2"/>
      <dgm:spPr/>
      <dgm:t>
        <a:bodyPr/>
        <a:lstStyle/>
        <a:p>
          <a:endParaRPr lang="cs-CZ"/>
        </a:p>
      </dgm:t>
    </dgm:pt>
    <dgm:pt modelId="{2505EBC3-3E71-4370-8683-6BEE2020D3A3}" type="pres">
      <dgm:prSet presAssocID="{867F7A3D-6FF2-4E48-9E8B-881FBFDEE382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81447420-62B5-4804-847C-5AAA465F603F}" type="pres">
      <dgm:prSet presAssocID="{867F7A3D-6FF2-4E48-9E8B-881FBFDEE382}" presName="negativeSpace" presStyleCnt="0"/>
      <dgm:spPr/>
    </dgm:pt>
    <dgm:pt modelId="{1DA85A8D-CDAE-41CF-93D9-D884AFC314E8}" type="pres">
      <dgm:prSet presAssocID="{867F7A3D-6FF2-4E48-9E8B-881FBFDEE382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9A37A56A-0F0B-41AA-8380-BFC72A7FD2D6}" srcId="{44086AC5-9CBE-46C3-9636-5B6F6AC8AEA5}" destId="{867F7A3D-6FF2-4E48-9E8B-881FBFDEE382}" srcOrd="1" destOrd="0" parTransId="{0132F477-6400-442F-B530-883ED72948DA}" sibTransId="{138789A2-9BD6-4FC0-9313-6D14FD87C4CD}"/>
    <dgm:cxn modelId="{94DF9109-C6B4-4C32-B614-CF60D578E29B}" type="presOf" srcId="{867F7A3D-6FF2-4E48-9E8B-881FBFDEE382}" destId="{B6BFDC38-3321-4150-A6D2-A669427F7BDF}" srcOrd="0" destOrd="0" presId="urn:microsoft.com/office/officeart/2005/8/layout/list1"/>
    <dgm:cxn modelId="{6DF3ECE2-A641-4B8D-9A4E-516DA5AF5C0E}" srcId="{867F7A3D-6FF2-4E48-9E8B-881FBFDEE382}" destId="{5AC7FFBD-E593-4D34-90C9-62DFCBBA35EB}" srcOrd="2" destOrd="0" parTransId="{9A116B6C-DEF4-438A-BC29-B932007D4E79}" sibTransId="{38BECE12-EF9A-4730-B7DD-3C184636D14D}"/>
    <dgm:cxn modelId="{C8AD754B-C578-4A13-8189-F222904BA6C0}" srcId="{44086AC5-9CBE-46C3-9636-5B6F6AC8AEA5}" destId="{76E00139-3BF7-448D-B40F-28D2E22E8BD3}" srcOrd="0" destOrd="0" parTransId="{12850F36-6401-4783-924E-37EBD35074A1}" sibTransId="{4E47ECFF-EF02-49B9-88C7-4690F4AFE36B}"/>
    <dgm:cxn modelId="{B42940B9-38E9-4527-BA61-421FC47D36B8}" srcId="{867F7A3D-6FF2-4E48-9E8B-881FBFDEE382}" destId="{25A84233-1A7A-4C51-BCEF-5647A41749BF}" srcOrd="1" destOrd="0" parTransId="{A227A7AE-C269-452D-B095-2ACAA9B19122}" sibTransId="{49DFAFF6-D64F-4F82-9731-F8D94EE699BA}"/>
    <dgm:cxn modelId="{D19393B6-646E-4781-8E52-6E2114398980}" type="presOf" srcId="{7754932F-1645-4D85-BDFC-43229AD3A333}" destId="{1DA85A8D-CDAE-41CF-93D9-D884AFC314E8}" srcOrd="0" destOrd="0" presId="urn:microsoft.com/office/officeart/2005/8/layout/list1"/>
    <dgm:cxn modelId="{14BC2C8F-CA4F-44C3-A5D0-24F23CE841C3}" srcId="{867F7A3D-6FF2-4E48-9E8B-881FBFDEE382}" destId="{7754932F-1645-4D85-BDFC-43229AD3A333}" srcOrd="0" destOrd="0" parTransId="{E4074849-2569-48C8-89B3-59949B3E0462}" sibTransId="{FAC2D818-9926-4DD2-BDE4-C4A7EB330322}"/>
    <dgm:cxn modelId="{06BF8FE2-CD9D-4C27-A095-1F85710B3277}" type="presOf" srcId="{867F7A3D-6FF2-4E48-9E8B-881FBFDEE382}" destId="{2505EBC3-3E71-4370-8683-6BEE2020D3A3}" srcOrd="1" destOrd="0" presId="urn:microsoft.com/office/officeart/2005/8/layout/list1"/>
    <dgm:cxn modelId="{D8733123-A86B-4627-B7AD-66B64206FF45}" type="presOf" srcId="{76E00139-3BF7-448D-B40F-28D2E22E8BD3}" destId="{CAFE1E06-69F8-45BF-A74C-3DBF27A0F2EF}" srcOrd="0" destOrd="0" presId="urn:microsoft.com/office/officeart/2005/8/layout/list1"/>
    <dgm:cxn modelId="{EFEB080A-DC40-441E-8B32-D26C0172D3CD}" srcId="{867F7A3D-6FF2-4E48-9E8B-881FBFDEE382}" destId="{C835CA5E-11F5-49BF-9129-DFE72A8A34B6}" srcOrd="3" destOrd="0" parTransId="{3588CE2A-469D-400E-86DD-D4E2B9C98716}" sibTransId="{1F65CF50-695C-4339-BACA-60B2BB474766}"/>
    <dgm:cxn modelId="{F1CFEDA4-FB45-41B7-BA36-68343CCE5E63}" type="presOf" srcId="{5AC7FFBD-E593-4D34-90C9-62DFCBBA35EB}" destId="{1DA85A8D-CDAE-41CF-93D9-D884AFC314E8}" srcOrd="0" destOrd="2" presId="urn:microsoft.com/office/officeart/2005/8/layout/list1"/>
    <dgm:cxn modelId="{B7CC1F09-F057-4B0A-8D4A-4E1C5458695F}" type="presOf" srcId="{25A84233-1A7A-4C51-BCEF-5647A41749BF}" destId="{1DA85A8D-CDAE-41CF-93D9-D884AFC314E8}" srcOrd="0" destOrd="1" presId="urn:microsoft.com/office/officeart/2005/8/layout/list1"/>
    <dgm:cxn modelId="{4369C992-A74A-472B-AD7C-49403DCA0D9C}" type="presOf" srcId="{44086AC5-9CBE-46C3-9636-5B6F6AC8AEA5}" destId="{3A2BCAEA-BE2A-48F9-88E5-5BB9EA953C6D}" srcOrd="0" destOrd="0" presId="urn:microsoft.com/office/officeart/2005/8/layout/list1"/>
    <dgm:cxn modelId="{1390498D-12BB-4BE8-9BCA-86A02067825A}" type="presOf" srcId="{76E00139-3BF7-448D-B40F-28D2E22E8BD3}" destId="{6B24E4A5-B7A0-4A81-8AE6-B7BE3E12765B}" srcOrd="1" destOrd="0" presId="urn:microsoft.com/office/officeart/2005/8/layout/list1"/>
    <dgm:cxn modelId="{1DA5CF43-F978-4A36-8DEA-325165E2311B}" type="presOf" srcId="{C835CA5E-11F5-49BF-9129-DFE72A8A34B6}" destId="{1DA85A8D-CDAE-41CF-93D9-D884AFC314E8}" srcOrd="0" destOrd="3" presId="urn:microsoft.com/office/officeart/2005/8/layout/list1"/>
    <dgm:cxn modelId="{04CF05A1-DF8D-49F3-AE8D-D3814FEF0D36}" type="presParOf" srcId="{3A2BCAEA-BE2A-48F9-88E5-5BB9EA953C6D}" destId="{4042CAEB-37B2-414C-AA1B-E02C6C2766D6}" srcOrd="0" destOrd="0" presId="urn:microsoft.com/office/officeart/2005/8/layout/list1"/>
    <dgm:cxn modelId="{3DFB70C6-E364-4F1A-958C-55695B2175E3}" type="presParOf" srcId="{4042CAEB-37B2-414C-AA1B-E02C6C2766D6}" destId="{CAFE1E06-69F8-45BF-A74C-3DBF27A0F2EF}" srcOrd="0" destOrd="0" presId="urn:microsoft.com/office/officeart/2005/8/layout/list1"/>
    <dgm:cxn modelId="{82E67DDD-3E3B-4BD6-893F-C68CE1034FEC}" type="presParOf" srcId="{4042CAEB-37B2-414C-AA1B-E02C6C2766D6}" destId="{6B24E4A5-B7A0-4A81-8AE6-B7BE3E12765B}" srcOrd="1" destOrd="0" presId="urn:microsoft.com/office/officeart/2005/8/layout/list1"/>
    <dgm:cxn modelId="{50607B7B-A015-414E-83EE-07BD39EE6DEC}" type="presParOf" srcId="{3A2BCAEA-BE2A-48F9-88E5-5BB9EA953C6D}" destId="{D20DEF3C-1D09-4C28-A3B3-A742341E72CB}" srcOrd="1" destOrd="0" presId="urn:microsoft.com/office/officeart/2005/8/layout/list1"/>
    <dgm:cxn modelId="{769E7721-F6F4-4916-898A-C9E8CCBAE495}" type="presParOf" srcId="{3A2BCAEA-BE2A-48F9-88E5-5BB9EA953C6D}" destId="{3101358A-3CCF-401D-BF6C-0106A9D43DC7}" srcOrd="2" destOrd="0" presId="urn:microsoft.com/office/officeart/2005/8/layout/list1"/>
    <dgm:cxn modelId="{F42097CC-6740-4133-9F1A-43C9A309DFD0}" type="presParOf" srcId="{3A2BCAEA-BE2A-48F9-88E5-5BB9EA953C6D}" destId="{03EDCBB9-4EA7-4B24-BA8E-43544741BA6A}" srcOrd="3" destOrd="0" presId="urn:microsoft.com/office/officeart/2005/8/layout/list1"/>
    <dgm:cxn modelId="{BB0635CD-8667-421C-BFA0-1076A062198F}" type="presParOf" srcId="{3A2BCAEA-BE2A-48F9-88E5-5BB9EA953C6D}" destId="{D85D1A65-C9D4-41CB-9396-A8B01CD4A828}" srcOrd="4" destOrd="0" presId="urn:microsoft.com/office/officeart/2005/8/layout/list1"/>
    <dgm:cxn modelId="{55BF0392-4A3C-4E9A-83FA-F6186DBAC8E9}" type="presParOf" srcId="{D85D1A65-C9D4-41CB-9396-A8B01CD4A828}" destId="{B6BFDC38-3321-4150-A6D2-A669427F7BDF}" srcOrd="0" destOrd="0" presId="urn:microsoft.com/office/officeart/2005/8/layout/list1"/>
    <dgm:cxn modelId="{B2F5E09F-9293-4F48-8238-957F318D6D3A}" type="presParOf" srcId="{D85D1A65-C9D4-41CB-9396-A8B01CD4A828}" destId="{2505EBC3-3E71-4370-8683-6BEE2020D3A3}" srcOrd="1" destOrd="0" presId="urn:microsoft.com/office/officeart/2005/8/layout/list1"/>
    <dgm:cxn modelId="{0185F855-436F-487D-B2B8-FBC5C2FFCD01}" type="presParOf" srcId="{3A2BCAEA-BE2A-48F9-88E5-5BB9EA953C6D}" destId="{81447420-62B5-4804-847C-5AAA465F603F}" srcOrd="5" destOrd="0" presId="urn:microsoft.com/office/officeart/2005/8/layout/list1"/>
    <dgm:cxn modelId="{9D20B7AE-9F58-492A-AC82-E3AA6FEF13B3}" type="presParOf" srcId="{3A2BCAEA-BE2A-48F9-88E5-5BB9EA953C6D}" destId="{1DA85A8D-CDAE-41CF-93D9-D884AFC314E8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9BD84A9-3F85-4FE5-9C9B-2F6D718DBC21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E52D28AD-E18F-4F53-B25B-F21F89D937F7}">
      <dgm:prSet/>
      <dgm:spPr/>
      <dgm:t>
        <a:bodyPr/>
        <a:lstStyle/>
        <a:p>
          <a:r>
            <a:rPr lang="cs-CZ"/>
            <a:t>Co je to skauting?</a:t>
          </a:r>
          <a:endParaRPr lang="en-US"/>
        </a:p>
      </dgm:t>
    </dgm:pt>
    <dgm:pt modelId="{E62319CE-3905-4FAE-B699-D6EACA8E220B}" type="parTrans" cxnId="{966768EB-8321-4EA3-9C86-2F3F8117BC6A}">
      <dgm:prSet/>
      <dgm:spPr/>
      <dgm:t>
        <a:bodyPr/>
        <a:lstStyle/>
        <a:p>
          <a:endParaRPr lang="en-US"/>
        </a:p>
      </dgm:t>
    </dgm:pt>
    <dgm:pt modelId="{D65E2C21-A922-4A77-8D68-DEA9BB68D247}" type="sibTrans" cxnId="{966768EB-8321-4EA3-9C86-2F3F8117BC6A}">
      <dgm:prSet/>
      <dgm:spPr/>
      <dgm:t>
        <a:bodyPr/>
        <a:lstStyle/>
        <a:p>
          <a:endParaRPr lang="en-US"/>
        </a:p>
      </dgm:t>
    </dgm:pt>
    <dgm:pt modelId="{36070DB1-1E1E-4A70-9BD7-49EF8563E475}">
      <dgm:prSet/>
      <dgm:spPr/>
      <dgm:t>
        <a:bodyPr/>
        <a:lstStyle/>
        <a:p>
          <a:r>
            <a:rPr lang="cs-CZ"/>
            <a:t>Jaké hodnoty skauting zastává?</a:t>
          </a:r>
          <a:endParaRPr lang="en-US"/>
        </a:p>
      </dgm:t>
    </dgm:pt>
    <dgm:pt modelId="{5F5A821E-C937-4603-A611-19E992B3C6F2}" type="parTrans" cxnId="{E386FE09-23A5-414B-9687-9522B0B3008B}">
      <dgm:prSet/>
      <dgm:spPr/>
      <dgm:t>
        <a:bodyPr/>
        <a:lstStyle/>
        <a:p>
          <a:endParaRPr lang="en-US"/>
        </a:p>
      </dgm:t>
    </dgm:pt>
    <dgm:pt modelId="{6456B720-62AD-4D04-B56C-04572A42AFEC}" type="sibTrans" cxnId="{E386FE09-23A5-414B-9687-9522B0B3008B}">
      <dgm:prSet/>
      <dgm:spPr/>
      <dgm:t>
        <a:bodyPr/>
        <a:lstStyle/>
        <a:p>
          <a:endParaRPr lang="en-US"/>
        </a:p>
      </dgm:t>
    </dgm:pt>
    <dgm:pt modelId="{7584518D-338D-4FE1-BA83-022EB900F007}">
      <dgm:prSet/>
      <dgm:spPr/>
      <dgm:t>
        <a:bodyPr/>
        <a:lstStyle/>
        <a:p>
          <a:r>
            <a:rPr lang="cs-CZ"/>
            <a:t>Kdo může chodit do skautu?</a:t>
          </a:r>
          <a:endParaRPr lang="en-US"/>
        </a:p>
      </dgm:t>
    </dgm:pt>
    <dgm:pt modelId="{74D825F0-4C01-44E4-836E-B749E2D1A688}" type="parTrans" cxnId="{00815755-621C-4DC5-B3D4-77FFCF37C26C}">
      <dgm:prSet/>
      <dgm:spPr/>
      <dgm:t>
        <a:bodyPr/>
        <a:lstStyle/>
        <a:p>
          <a:endParaRPr lang="en-US"/>
        </a:p>
      </dgm:t>
    </dgm:pt>
    <dgm:pt modelId="{DF39625E-8C37-4F8D-882D-89105EF0F80B}" type="sibTrans" cxnId="{00815755-621C-4DC5-B3D4-77FFCF37C26C}">
      <dgm:prSet/>
      <dgm:spPr/>
      <dgm:t>
        <a:bodyPr/>
        <a:lstStyle/>
        <a:p>
          <a:endParaRPr lang="en-US"/>
        </a:p>
      </dgm:t>
    </dgm:pt>
    <dgm:pt modelId="{DCCBCCD6-F947-4F9A-9802-365544C2368F}">
      <dgm:prSet/>
      <dgm:spPr/>
      <dgm:t>
        <a:bodyPr/>
        <a:lstStyle/>
        <a:p>
          <a:r>
            <a:rPr lang="cs-CZ" dirty="0"/>
            <a:t>Jak dlouhou má skauting tradici?</a:t>
          </a:r>
          <a:endParaRPr lang="en-US" dirty="0"/>
        </a:p>
      </dgm:t>
    </dgm:pt>
    <dgm:pt modelId="{6E948C67-5DDB-4A84-B314-5794D5B78228}" type="parTrans" cxnId="{A9D3931F-4BF5-42FF-9A27-33F14DE2992C}">
      <dgm:prSet/>
      <dgm:spPr/>
      <dgm:t>
        <a:bodyPr/>
        <a:lstStyle/>
        <a:p>
          <a:endParaRPr lang="en-US"/>
        </a:p>
      </dgm:t>
    </dgm:pt>
    <dgm:pt modelId="{955CB3C5-49C9-4BB8-A767-EDE19D6CDEFD}" type="sibTrans" cxnId="{A9D3931F-4BF5-42FF-9A27-33F14DE2992C}">
      <dgm:prSet/>
      <dgm:spPr/>
      <dgm:t>
        <a:bodyPr/>
        <a:lstStyle/>
        <a:p>
          <a:endParaRPr lang="en-US"/>
        </a:p>
      </dgm:t>
    </dgm:pt>
    <dgm:pt modelId="{48BEF834-8FFF-47CD-A37B-709E3E187BCC}">
      <dgm:prSet/>
      <dgm:spPr/>
      <dgm:t>
        <a:bodyPr/>
        <a:lstStyle/>
        <a:p>
          <a:r>
            <a:rPr lang="cs-CZ"/>
            <a:t>Jakým způsobem skauting vychovává děti a mládež?</a:t>
          </a:r>
          <a:endParaRPr lang="en-US"/>
        </a:p>
      </dgm:t>
    </dgm:pt>
    <dgm:pt modelId="{4DA47DF5-6FFC-438A-9FB3-6040C21DB100}" type="parTrans" cxnId="{533B7816-B81B-490A-B225-D7743A497AE5}">
      <dgm:prSet/>
      <dgm:spPr/>
      <dgm:t>
        <a:bodyPr/>
        <a:lstStyle/>
        <a:p>
          <a:endParaRPr lang="en-US"/>
        </a:p>
      </dgm:t>
    </dgm:pt>
    <dgm:pt modelId="{C7A17AD6-7F03-4D34-BC4B-7B29E683A182}" type="sibTrans" cxnId="{533B7816-B81B-490A-B225-D7743A497AE5}">
      <dgm:prSet/>
      <dgm:spPr/>
      <dgm:t>
        <a:bodyPr/>
        <a:lstStyle/>
        <a:p>
          <a:endParaRPr lang="en-US"/>
        </a:p>
      </dgm:t>
    </dgm:pt>
    <dgm:pt modelId="{A2EEB2C0-1A4C-4CD6-B05B-E42CDE5B5118}" type="pres">
      <dgm:prSet presAssocID="{99BD84A9-3F85-4FE5-9C9B-2F6D718DBC21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A619A4C4-6A21-4631-BFB1-9F8E09EFE33E}" type="pres">
      <dgm:prSet presAssocID="{99BD84A9-3F85-4FE5-9C9B-2F6D718DBC21}" presName="container" presStyleCnt="0">
        <dgm:presLayoutVars>
          <dgm:dir/>
          <dgm:resizeHandles val="exact"/>
        </dgm:presLayoutVars>
      </dgm:prSet>
      <dgm:spPr/>
    </dgm:pt>
    <dgm:pt modelId="{7D4D2CD0-2BD8-48A7-97BC-F015A13317A1}" type="pres">
      <dgm:prSet presAssocID="{E52D28AD-E18F-4F53-B25B-F21F89D937F7}" presName="compNode" presStyleCnt="0"/>
      <dgm:spPr/>
    </dgm:pt>
    <dgm:pt modelId="{DA191B41-74C2-444C-8B03-403420D3D238}" type="pres">
      <dgm:prSet presAssocID="{E52D28AD-E18F-4F53-B25B-F21F89D937F7}" presName="iconBgRect" presStyleLbl="bgShp" presStyleIdx="0" presStyleCnt="5"/>
      <dgm:spPr/>
    </dgm:pt>
    <dgm:pt modelId="{F9DCE810-972C-4299-9E4D-0F8F05C18DA2}" type="pres">
      <dgm:prSet presAssocID="{E52D28AD-E18F-4F53-B25B-F21F89D937F7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Bucket and shovel"/>
        </a:ext>
      </dgm:extLst>
    </dgm:pt>
    <dgm:pt modelId="{5AA7DD7F-04BA-4433-BBDA-40F22E3AE9A1}" type="pres">
      <dgm:prSet presAssocID="{E52D28AD-E18F-4F53-B25B-F21F89D937F7}" presName="spaceRect" presStyleCnt="0"/>
      <dgm:spPr/>
    </dgm:pt>
    <dgm:pt modelId="{31F3E38A-F867-4087-A9A5-57E32C739EF8}" type="pres">
      <dgm:prSet presAssocID="{E52D28AD-E18F-4F53-B25B-F21F89D937F7}" presName="textRect" presStyleLbl="revTx" presStyleIdx="0" presStyleCnt="5">
        <dgm:presLayoutVars>
          <dgm:chMax val="1"/>
          <dgm:chPref val="1"/>
        </dgm:presLayoutVars>
      </dgm:prSet>
      <dgm:spPr/>
      <dgm:t>
        <a:bodyPr/>
        <a:lstStyle/>
        <a:p>
          <a:endParaRPr lang="cs-CZ"/>
        </a:p>
      </dgm:t>
    </dgm:pt>
    <dgm:pt modelId="{A661F091-BC4B-45D8-9DCB-2C039EAC3F62}" type="pres">
      <dgm:prSet presAssocID="{D65E2C21-A922-4A77-8D68-DEA9BB68D247}" presName="sibTrans" presStyleLbl="sibTrans2D1" presStyleIdx="0" presStyleCnt="0"/>
      <dgm:spPr/>
      <dgm:t>
        <a:bodyPr/>
        <a:lstStyle/>
        <a:p>
          <a:endParaRPr lang="cs-CZ"/>
        </a:p>
      </dgm:t>
    </dgm:pt>
    <dgm:pt modelId="{DCAF766A-F0B7-416B-98FA-9E1B031C9981}" type="pres">
      <dgm:prSet presAssocID="{36070DB1-1E1E-4A70-9BD7-49EF8563E475}" presName="compNode" presStyleCnt="0"/>
      <dgm:spPr/>
    </dgm:pt>
    <dgm:pt modelId="{308067CB-E25A-4576-A8FB-04B60BD0495F}" type="pres">
      <dgm:prSet presAssocID="{36070DB1-1E1E-4A70-9BD7-49EF8563E475}" presName="iconBgRect" presStyleLbl="bgShp" presStyleIdx="1" presStyleCnt="5"/>
      <dgm:spPr/>
    </dgm:pt>
    <dgm:pt modelId="{1E4BE15E-EBE6-4A00-8DF7-0EAF851B9CCF}" type="pres">
      <dgm:prSet presAssocID="{36070DB1-1E1E-4A70-9BD7-49EF8563E475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Wind Chime"/>
        </a:ext>
      </dgm:extLst>
    </dgm:pt>
    <dgm:pt modelId="{AADB8DD6-57C8-47A8-9AF1-B5EE76CD65F9}" type="pres">
      <dgm:prSet presAssocID="{36070DB1-1E1E-4A70-9BD7-49EF8563E475}" presName="spaceRect" presStyleCnt="0"/>
      <dgm:spPr/>
    </dgm:pt>
    <dgm:pt modelId="{BED12BA9-24E6-44A9-88AE-9082B208E2BD}" type="pres">
      <dgm:prSet presAssocID="{36070DB1-1E1E-4A70-9BD7-49EF8563E475}" presName="textRect" presStyleLbl="revTx" presStyleIdx="1" presStyleCnt="5">
        <dgm:presLayoutVars>
          <dgm:chMax val="1"/>
          <dgm:chPref val="1"/>
        </dgm:presLayoutVars>
      </dgm:prSet>
      <dgm:spPr/>
      <dgm:t>
        <a:bodyPr/>
        <a:lstStyle/>
        <a:p>
          <a:endParaRPr lang="cs-CZ"/>
        </a:p>
      </dgm:t>
    </dgm:pt>
    <dgm:pt modelId="{81C5B6FF-8481-4464-B300-15AEA9E57A43}" type="pres">
      <dgm:prSet presAssocID="{6456B720-62AD-4D04-B56C-04572A42AFEC}" presName="sibTrans" presStyleLbl="sibTrans2D1" presStyleIdx="0" presStyleCnt="0"/>
      <dgm:spPr/>
      <dgm:t>
        <a:bodyPr/>
        <a:lstStyle/>
        <a:p>
          <a:endParaRPr lang="cs-CZ"/>
        </a:p>
      </dgm:t>
    </dgm:pt>
    <dgm:pt modelId="{2A7FBB88-D8BC-46B3-B8BB-92EF037884AD}" type="pres">
      <dgm:prSet presAssocID="{7584518D-338D-4FE1-BA83-022EB900F007}" presName="compNode" presStyleCnt="0"/>
      <dgm:spPr/>
    </dgm:pt>
    <dgm:pt modelId="{2E64A372-E315-40AD-81B8-B840E70D8CED}" type="pres">
      <dgm:prSet presAssocID="{7584518D-338D-4FE1-BA83-022EB900F007}" presName="iconBgRect" presStyleLbl="bgShp" presStyleIdx="2" presStyleCnt="5"/>
      <dgm:spPr/>
    </dgm:pt>
    <dgm:pt modelId="{4DBDEB59-9F38-4E0F-AFA6-4C3A3DCBF9C7}" type="pres">
      <dgm:prSet presAssocID="{7584518D-338D-4FE1-BA83-022EB900F007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Walk"/>
        </a:ext>
      </dgm:extLst>
    </dgm:pt>
    <dgm:pt modelId="{10F0F620-102A-4CA5-93A1-B5DE49936725}" type="pres">
      <dgm:prSet presAssocID="{7584518D-338D-4FE1-BA83-022EB900F007}" presName="spaceRect" presStyleCnt="0"/>
      <dgm:spPr/>
    </dgm:pt>
    <dgm:pt modelId="{3F9C629C-8044-4AE3-A130-2938A89DB9F3}" type="pres">
      <dgm:prSet presAssocID="{7584518D-338D-4FE1-BA83-022EB900F007}" presName="textRect" presStyleLbl="revTx" presStyleIdx="2" presStyleCnt="5">
        <dgm:presLayoutVars>
          <dgm:chMax val="1"/>
          <dgm:chPref val="1"/>
        </dgm:presLayoutVars>
      </dgm:prSet>
      <dgm:spPr/>
      <dgm:t>
        <a:bodyPr/>
        <a:lstStyle/>
        <a:p>
          <a:endParaRPr lang="cs-CZ"/>
        </a:p>
      </dgm:t>
    </dgm:pt>
    <dgm:pt modelId="{FB5EB536-0AF7-407D-8F3D-AA4B88C79D66}" type="pres">
      <dgm:prSet presAssocID="{DF39625E-8C37-4F8D-882D-89105EF0F80B}" presName="sibTrans" presStyleLbl="sibTrans2D1" presStyleIdx="0" presStyleCnt="0"/>
      <dgm:spPr/>
      <dgm:t>
        <a:bodyPr/>
        <a:lstStyle/>
        <a:p>
          <a:endParaRPr lang="cs-CZ"/>
        </a:p>
      </dgm:t>
    </dgm:pt>
    <dgm:pt modelId="{DD09FE52-5383-4DC8-A855-93564C93115B}" type="pres">
      <dgm:prSet presAssocID="{DCCBCCD6-F947-4F9A-9802-365544C2368F}" presName="compNode" presStyleCnt="0"/>
      <dgm:spPr/>
    </dgm:pt>
    <dgm:pt modelId="{1578F3E4-0E90-4A7D-B0A9-BD79BF7DA306}" type="pres">
      <dgm:prSet presAssocID="{DCCBCCD6-F947-4F9A-9802-365544C2368F}" presName="iconBgRect" presStyleLbl="bgShp" presStyleIdx="3" presStyleCnt="5"/>
      <dgm:spPr/>
    </dgm:pt>
    <dgm:pt modelId="{079BFF7A-9CEC-47ED-ACDF-942DBEA5B68E}" type="pres">
      <dgm:prSet presAssocID="{DCCBCCD6-F947-4F9A-9802-365544C2368F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Leprechaun Hat"/>
        </a:ext>
      </dgm:extLst>
    </dgm:pt>
    <dgm:pt modelId="{E491EFBF-A6D7-4D4A-89F4-8F305DCC606A}" type="pres">
      <dgm:prSet presAssocID="{DCCBCCD6-F947-4F9A-9802-365544C2368F}" presName="spaceRect" presStyleCnt="0"/>
      <dgm:spPr/>
    </dgm:pt>
    <dgm:pt modelId="{3BB493E4-1E6A-450F-B7BE-25F46A1CE929}" type="pres">
      <dgm:prSet presAssocID="{DCCBCCD6-F947-4F9A-9802-365544C2368F}" presName="textRect" presStyleLbl="revTx" presStyleIdx="3" presStyleCnt="5">
        <dgm:presLayoutVars>
          <dgm:chMax val="1"/>
          <dgm:chPref val="1"/>
        </dgm:presLayoutVars>
      </dgm:prSet>
      <dgm:spPr/>
      <dgm:t>
        <a:bodyPr/>
        <a:lstStyle/>
        <a:p>
          <a:endParaRPr lang="cs-CZ"/>
        </a:p>
      </dgm:t>
    </dgm:pt>
    <dgm:pt modelId="{A2767D3B-AA1F-4F9B-86EC-EBD87C4EE23F}" type="pres">
      <dgm:prSet presAssocID="{955CB3C5-49C9-4BB8-A767-EDE19D6CDEFD}" presName="sibTrans" presStyleLbl="sibTrans2D1" presStyleIdx="0" presStyleCnt="0"/>
      <dgm:spPr/>
      <dgm:t>
        <a:bodyPr/>
        <a:lstStyle/>
        <a:p>
          <a:endParaRPr lang="cs-CZ"/>
        </a:p>
      </dgm:t>
    </dgm:pt>
    <dgm:pt modelId="{4D3624B8-6E75-4098-9C0D-0FCF7BB729A4}" type="pres">
      <dgm:prSet presAssocID="{48BEF834-8FFF-47CD-A37B-709E3E187BCC}" presName="compNode" presStyleCnt="0"/>
      <dgm:spPr/>
    </dgm:pt>
    <dgm:pt modelId="{B0084ED6-BECA-4E91-B502-BFFFD518D35D}" type="pres">
      <dgm:prSet presAssocID="{48BEF834-8FFF-47CD-A37B-709E3E187BCC}" presName="iconBgRect" presStyleLbl="bgShp" presStyleIdx="4" presStyleCnt="5"/>
      <dgm:spPr/>
    </dgm:pt>
    <dgm:pt modelId="{9C218093-D124-4D7D-BFB0-C405EEF14F4B}" type="pres">
      <dgm:prSet presAssocID="{48BEF834-8FFF-47CD-A37B-709E3E187BCC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Child with Balloon"/>
        </a:ext>
      </dgm:extLst>
    </dgm:pt>
    <dgm:pt modelId="{F331B1D0-3F6D-4CA5-BE04-2D43F37BA7C1}" type="pres">
      <dgm:prSet presAssocID="{48BEF834-8FFF-47CD-A37B-709E3E187BCC}" presName="spaceRect" presStyleCnt="0"/>
      <dgm:spPr/>
    </dgm:pt>
    <dgm:pt modelId="{C840FF9C-0A5B-4F39-990B-7CDCE18B3FA1}" type="pres">
      <dgm:prSet presAssocID="{48BEF834-8FFF-47CD-A37B-709E3E187BCC}" presName="textRect" presStyleLbl="revTx" presStyleIdx="4" presStyleCnt="5">
        <dgm:presLayoutVars>
          <dgm:chMax val="1"/>
          <dgm:chPref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D82E3418-BC6B-489A-B54B-DC405B689CF6}" type="presOf" srcId="{36070DB1-1E1E-4A70-9BD7-49EF8563E475}" destId="{BED12BA9-24E6-44A9-88AE-9082B208E2BD}" srcOrd="0" destOrd="0" presId="urn:microsoft.com/office/officeart/2018/2/layout/IconCircleList"/>
    <dgm:cxn modelId="{A9D3931F-4BF5-42FF-9A27-33F14DE2992C}" srcId="{99BD84A9-3F85-4FE5-9C9B-2F6D718DBC21}" destId="{DCCBCCD6-F947-4F9A-9802-365544C2368F}" srcOrd="3" destOrd="0" parTransId="{6E948C67-5DDB-4A84-B314-5794D5B78228}" sibTransId="{955CB3C5-49C9-4BB8-A767-EDE19D6CDEFD}"/>
    <dgm:cxn modelId="{AAA35642-19CC-49E4-AB14-F247C53FDAD7}" type="presOf" srcId="{955CB3C5-49C9-4BB8-A767-EDE19D6CDEFD}" destId="{A2767D3B-AA1F-4F9B-86EC-EBD87C4EE23F}" srcOrd="0" destOrd="0" presId="urn:microsoft.com/office/officeart/2018/2/layout/IconCircleList"/>
    <dgm:cxn modelId="{C88C564E-3FF3-4D63-AC2D-E4E7B016E4F1}" type="presOf" srcId="{DCCBCCD6-F947-4F9A-9802-365544C2368F}" destId="{3BB493E4-1E6A-450F-B7BE-25F46A1CE929}" srcOrd="0" destOrd="0" presId="urn:microsoft.com/office/officeart/2018/2/layout/IconCircleList"/>
    <dgm:cxn modelId="{533B7816-B81B-490A-B225-D7743A497AE5}" srcId="{99BD84A9-3F85-4FE5-9C9B-2F6D718DBC21}" destId="{48BEF834-8FFF-47CD-A37B-709E3E187BCC}" srcOrd="4" destOrd="0" parTransId="{4DA47DF5-6FFC-438A-9FB3-6040C21DB100}" sibTransId="{C7A17AD6-7F03-4D34-BC4B-7B29E683A182}"/>
    <dgm:cxn modelId="{E386FE09-23A5-414B-9687-9522B0B3008B}" srcId="{99BD84A9-3F85-4FE5-9C9B-2F6D718DBC21}" destId="{36070DB1-1E1E-4A70-9BD7-49EF8563E475}" srcOrd="1" destOrd="0" parTransId="{5F5A821E-C937-4603-A611-19E992B3C6F2}" sibTransId="{6456B720-62AD-4D04-B56C-04572A42AFEC}"/>
    <dgm:cxn modelId="{B2A5FD56-DE09-41EC-BF76-21382C59C486}" type="presOf" srcId="{6456B720-62AD-4D04-B56C-04572A42AFEC}" destId="{81C5B6FF-8481-4464-B300-15AEA9E57A43}" srcOrd="0" destOrd="0" presId="urn:microsoft.com/office/officeart/2018/2/layout/IconCircleList"/>
    <dgm:cxn modelId="{00815755-621C-4DC5-B3D4-77FFCF37C26C}" srcId="{99BD84A9-3F85-4FE5-9C9B-2F6D718DBC21}" destId="{7584518D-338D-4FE1-BA83-022EB900F007}" srcOrd="2" destOrd="0" parTransId="{74D825F0-4C01-44E4-836E-B749E2D1A688}" sibTransId="{DF39625E-8C37-4F8D-882D-89105EF0F80B}"/>
    <dgm:cxn modelId="{966768EB-8321-4EA3-9C86-2F3F8117BC6A}" srcId="{99BD84A9-3F85-4FE5-9C9B-2F6D718DBC21}" destId="{E52D28AD-E18F-4F53-B25B-F21F89D937F7}" srcOrd="0" destOrd="0" parTransId="{E62319CE-3905-4FAE-B699-D6EACA8E220B}" sibTransId="{D65E2C21-A922-4A77-8D68-DEA9BB68D247}"/>
    <dgm:cxn modelId="{E90F1088-693F-4BB5-AF59-8B4EF55C53BE}" type="presOf" srcId="{E52D28AD-E18F-4F53-B25B-F21F89D937F7}" destId="{31F3E38A-F867-4087-A9A5-57E32C739EF8}" srcOrd="0" destOrd="0" presId="urn:microsoft.com/office/officeart/2018/2/layout/IconCircleList"/>
    <dgm:cxn modelId="{41ABE039-377F-4754-A61F-BAECA5C72445}" type="presOf" srcId="{7584518D-338D-4FE1-BA83-022EB900F007}" destId="{3F9C629C-8044-4AE3-A130-2938A89DB9F3}" srcOrd="0" destOrd="0" presId="urn:microsoft.com/office/officeart/2018/2/layout/IconCircleList"/>
    <dgm:cxn modelId="{FB60EA2C-D38B-4AAE-8208-B6417FB19080}" type="presOf" srcId="{48BEF834-8FFF-47CD-A37B-709E3E187BCC}" destId="{C840FF9C-0A5B-4F39-990B-7CDCE18B3FA1}" srcOrd="0" destOrd="0" presId="urn:microsoft.com/office/officeart/2018/2/layout/IconCircleList"/>
    <dgm:cxn modelId="{84613DBD-A038-4E50-A914-8872AA6B9C45}" type="presOf" srcId="{D65E2C21-A922-4A77-8D68-DEA9BB68D247}" destId="{A661F091-BC4B-45D8-9DCB-2C039EAC3F62}" srcOrd="0" destOrd="0" presId="urn:microsoft.com/office/officeart/2018/2/layout/IconCircleList"/>
    <dgm:cxn modelId="{6CD85388-533B-424B-9F4E-CA4A6A67128A}" type="presOf" srcId="{DF39625E-8C37-4F8D-882D-89105EF0F80B}" destId="{FB5EB536-0AF7-407D-8F3D-AA4B88C79D66}" srcOrd="0" destOrd="0" presId="urn:microsoft.com/office/officeart/2018/2/layout/IconCircleList"/>
    <dgm:cxn modelId="{BFC5B2A2-00D4-43FE-BDDA-942429ED2AFC}" type="presOf" srcId="{99BD84A9-3F85-4FE5-9C9B-2F6D718DBC21}" destId="{A2EEB2C0-1A4C-4CD6-B05B-E42CDE5B5118}" srcOrd="0" destOrd="0" presId="urn:microsoft.com/office/officeart/2018/2/layout/IconCircleList"/>
    <dgm:cxn modelId="{3E4B5C82-7FF6-427C-BF6B-D84D1478F17E}" type="presParOf" srcId="{A2EEB2C0-1A4C-4CD6-B05B-E42CDE5B5118}" destId="{A619A4C4-6A21-4631-BFB1-9F8E09EFE33E}" srcOrd="0" destOrd="0" presId="urn:microsoft.com/office/officeart/2018/2/layout/IconCircleList"/>
    <dgm:cxn modelId="{8ADAB40E-A018-4FE4-9F0A-5ACB5783647F}" type="presParOf" srcId="{A619A4C4-6A21-4631-BFB1-9F8E09EFE33E}" destId="{7D4D2CD0-2BD8-48A7-97BC-F015A13317A1}" srcOrd="0" destOrd="0" presId="urn:microsoft.com/office/officeart/2018/2/layout/IconCircleList"/>
    <dgm:cxn modelId="{4F7FDEFA-6FBA-420E-AA32-6A6D5772AE74}" type="presParOf" srcId="{7D4D2CD0-2BD8-48A7-97BC-F015A13317A1}" destId="{DA191B41-74C2-444C-8B03-403420D3D238}" srcOrd="0" destOrd="0" presId="urn:microsoft.com/office/officeart/2018/2/layout/IconCircleList"/>
    <dgm:cxn modelId="{7B92D8C1-2366-4544-91AB-7A0CDF619241}" type="presParOf" srcId="{7D4D2CD0-2BD8-48A7-97BC-F015A13317A1}" destId="{F9DCE810-972C-4299-9E4D-0F8F05C18DA2}" srcOrd="1" destOrd="0" presId="urn:microsoft.com/office/officeart/2018/2/layout/IconCircleList"/>
    <dgm:cxn modelId="{8BDCCAA1-CD2F-4F64-AD30-676CA0EF0C66}" type="presParOf" srcId="{7D4D2CD0-2BD8-48A7-97BC-F015A13317A1}" destId="{5AA7DD7F-04BA-4433-BBDA-40F22E3AE9A1}" srcOrd="2" destOrd="0" presId="urn:microsoft.com/office/officeart/2018/2/layout/IconCircleList"/>
    <dgm:cxn modelId="{598FE358-40ED-469C-904A-3725B87B3CB5}" type="presParOf" srcId="{7D4D2CD0-2BD8-48A7-97BC-F015A13317A1}" destId="{31F3E38A-F867-4087-A9A5-57E32C739EF8}" srcOrd="3" destOrd="0" presId="urn:microsoft.com/office/officeart/2018/2/layout/IconCircleList"/>
    <dgm:cxn modelId="{4976B34D-54FA-4085-A339-341500C74A29}" type="presParOf" srcId="{A619A4C4-6A21-4631-BFB1-9F8E09EFE33E}" destId="{A661F091-BC4B-45D8-9DCB-2C039EAC3F62}" srcOrd="1" destOrd="0" presId="urn:microsoft.com/office/officeart/2018/2/layout/IconCircleList"/>
    <dgm:cxn modelId="{EE2FE68F-1D88-44AC-90FE-291A56057B21}" type="presParOf" srcId="{A619A4C4-6A21-4631-BFB1-9F8E09EFE33E}" destId="{DCAF766A-F0B7-416B-98FA-9E1B031C9981}" srcOrd="2" destOrd="0" presId="urn:microsoft.com/office/officeart/2018/2/layout/IconCircleList"/>
    <dgm:cxn modelId="{F1147CF3-5358-43EF-AA09-3006CDAC543F}" type="presParOf" srcId="{DCAF766A-F0B7-416B-98FA-9E1B031C9981}" destId="{308067CB-E25A-4576-A8FB-04B60BD0495F}" srcOrd="0" destOrd="0" presId="urn:microsoft.com/office/officeart/2018/2/layout/IconCircleList"/>
    <dgm:cxn modelId="{80AF1EA4-E1C1-41E4-8648-01E88DECB691}" type="presParOf" srcId="{DCAF766A-F0B7-416B-98FA-9E1B031C9981}" destId="{1E4BE15E-EBE6-4A00-8DF7-0EAF851B9CCF}" srcOrd="1" destOrd="0" presId="urn:microsoft.com/office/officeart/2018/2/layout/IconCircleList"/>
    <dgm:cxn modelId="{93BEE1C6-4D3A-4146-82D8-4B245098DE36}" type="presParOf" srcId="{DCAF766A-F0B7-416B-98FA-9E1B031C9981}" destId="{AADB8DD6-57C8-47A8-9AF1-B5EE76CD65F9}" srcOrd="2" destOrd="0" presId="urn:microsoft.com/office/officeart/2018/2/layout/IconCircleList"/>
    <dgm:cxn modelId="{6EAE453F-FBB3-4904-A526-D51D4A0370CC}" type="presParOf" srcId="{DCAF766A-F0B7-416B-98FA-9E1B031C9981}" destId="{BED12BA9-24E6-44A9-88AE-9082B208E2BD}" srcOrd="3" destOrd="0" presId="urn:microsoft.com/office/officeart/2018/2/layout/IconCircleList"/>
    <dgm:cxn modelId="{D56801FD-4FF8-4E65-99C8-AE225E7E7089}" type="presParOf" srcId="{A619A4C4-6A21-4631-BFB1-9F8E09EFE33E}" destId="{81C5B6FF-8481-4464-B300-15AEA9E57A43}" srcOrd="3" destOrd="0" presId="urn:microsoft.com/office/officeart/2018/2/layout/IconCircleList"/>
    <dgm:cxn modelId="{A46715B8-37D3-4538-9C67-025A7EA1683C}" type="presParOf" srcId="{A619A4C4-6A21-4631-BFB1-9F8E09EFE33E}" destId="{2A7FBB88-D8BC-46B3-B8BB-92EF037884AD}" srcOrd="4" destOrd="0" presId="urn:microsoft.com/office/officeart/2018/2/layout/IconCircleList"/>
    <dgm:cxn modelId="{BDDB9BB0-CB15-4344-AF4E-63470DCBF9C1}" type="presParOf" srcId="{2A7FBB88-D8BC-46B3-B8BB-92EF037884AD}" destId="{2E64A372-E315-40AD-81B8-B840E70D8CED}" srcOrd="0" destOrd="0" presId="urn:microsoft.com/office/officeart/2018/2/layout/IconCircleList"/>
    <dgm:cxn modelId="{52F5D246-38A2-479F-BC7A-2AC3D1C214EC}" type="presParOf" srcId="{2A7FBB88-D8BC-46B3-B8BB-92EF037884AD}" destId="{4DBDEB59-9F38-4E0F-AFA6-4C3A3DCBF9C7}" srcOrd="1" destOrd="0" presId="urn:microsoft.com/office/officeart/2018/2/layout/IconCircleList"/>
    <dgm:cxn modelId="{02FC849C-6461-4B61-A25C-B4B35EF708D7}" type="presParOf" srcId="{2A7FBB88-D8BC-46B3-B8BB-92EF037884AD}" destId="{10F0F620-102A-4CA5-93A1-B5DE49936725}" srcOrd="2" destOrd="0" presId="urn:microsoft.com/office/officeart/2018/2/layout/IconCircleList"/>
    <dgm:cxn modelId="{F6BACE8E-48DA-431D-A869-E14BFDB2F9AF}" type="presParOf" srcId="{2A7FBB88-D8BC-46B3-B8BB-92EF037884AD}" destId="{3F9C629C-8044-4AE3-A130-2938A89DB9F3}" srcOrd="3" destOrd="0" presId="urn:microsoft.com/office/officeart/2018/2/layout/IconCircleList"/>
    <dgm:cxn modelId="{B6C95107-1473-4E70-BF25-DDC697B18F4B}" type="presParOf" srcId="{A619A4C4-6A21-4631-BFB1-9F8E09EFE33E}" destId="{FB5EB536-0AF7-407D-8F3D-AA4B88C79D66}" srcOrd="5" destOrd="0" presId="urn:microsoft.com/office/officeart/2018/2/layout/IconCircleList"/>
    <dgm:cxn modelId="{13E43164-147B-45E0-9713-C1CD36AA63AF}" type="presParOf" srcId="{A619A4C4-6A21-4631-BFB1-9F8E09EFE33E}" destId="{DD09FE52-5383-4DC8-A855-93564C93115B}" srcOrd="6" destOrd="0" presId="urn:microsoft.com/office/officeart/2018/2/layout/IconCircleList"/>
    <dgm:cxn modelId="{AE55334A-CC6E-47DA-A140-085D1330445A}" type="presParOf" srcId="{DD09FE52-5383-4DC8-A855-93564C93115B}" destId="{1578F3E4-0E90-4A7D-B0A9-BD79BF7DA306}" srcOrd="0" destOrd="0" presId="urn:microsoft.com/office/officeart/2018/2/layout/IconCircleList"/>
    <dgm:cxn modelId="{7F65A12D-D395-4D0D-86EA-F0CD0C8A2D85}" type="presParOf" srcId="{DD09FE52-5383-4DC8-A855-93564C93115B}" destId="{079BFF7A-9CEC-47ED-ACDF-942DBEA5B68E}" srcOrd="1" destOrd="0" presId="urn:microsoft.com/office/officeart/2018/2/layout/IconCircleList"/>
    <dgm:cxn modelId="{D7A097F2-942F-42BC-BBFE-A8DE9BE53447}" type="presParOf" srcId="{DD09FE52-5383-4DC8-A855-93564C93115B}" destId="{E491EFBF-A6D7-4D4A-89F4-8F305DCC606A}" srcOrd="2" destOrd="0" presId="urn:microsoft.com/office/officeart/2018/2/layout/IconCircleList"/>
    <dgm:cxn modelId="{67586138-2A06-47E7-8C37-36C04A07EDA8}" type="presParOf" srcId="{DD09FE52-5383-4DC8-A855-93564C93115B}" destId="{3BB493E4-1E6A-450F-B7BE-25F46A1CE929}" srcOrd="3" destOrd="0" presId="urn:microsoft.com/office/officeart/2018/2/layout/IconCircleList"/>
    <dgm:cxn modelId="{AF0F2B01-C40E-43F7-8F81-7A437FC9F790}" type="presParOf" srcId="{A619A4C4-6A21-4631-BFB1-9F8E09EFE33E}" destId="{A2767D3B-AA1F-4F9B-86EC-EBD87C4EE23F}" srcOrd="7" destOrd="0" presId="urn:microsoft.com/office/officeart/2018/2/layout/IconCircleList"/>
    <dgm:cxn modelId="{B5B87BE3-182B-4DAB-BAD5-E2400C9952D7}" type="presParOf" srcId="{A619A4C4-6A21-4631-BFB1-9F8E09EFE33E}" destId="{4D3624B8-6E75-4098-9C0D-0FCF7BB729A4}" srcOrd="8" destOrd="0" presId="urn:microsoft.com/office/officeart/2018/2/layout/IconCircleList"/>
    <dgm:cxn modelId="{71789BAA-ECF4-4915-BF15-054E4ABCDB8E}" type="presParOf" srcId="{4D3624B8-6E75-4098-9C0D-0FCF7BB729A4}" destId="{B0084ED6-BECA-4E91-B502-BFFFD518D35D}" srcOrd="0" destOrd="0" presId="urn:microsoft.com/office/officeart/2018/2/layout/IconCircleList"/>
    <dgm:cxn modelId="{9D27038B-71ED-40AE-97F9-3BD3A8F9ACD9}" type="presParOf" srcId="{4D3624B8-6E75-4098-9C0D-0FCF7BB729A4}" destId="{9C218093-D124-4D7D-BFB0-C405EEF14F4B}" srcOrd="1" destOrd="0" presId="urn:microsoft.com/office/officeart/2018/2/layout/IconCircleList"/>
    <dgm:cxn modelId="{F635461C-B945-487F-BA86-A9713F835E5B}" type="presParOf" srcId="{4D3624B8-6E75-4098-9C0D-0FCF7BB729A4}" destId="{F331B1D0-3F6D-4CA5-BE04-2D43F37BA7C1}" srcOrd="2" destOrd="0" presId="urn:microsoft.com/office/officeart/2018/2/layout/IconCircleList"/>
    <dgm:cxn modelId="{607CEEDF-06E2-4F1B-870E-F08DA9E2DD14}" type="presParOf" srcId="{4D3624B8-6E75-4098-9C0D-0FCF7BB729A4}" destId="{C840FF9C-0A5B-4F39-990B-7CDCE18B3FA1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6F41DDB-884C-4ECF-9BA4-FF8DD99B2D76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4898F6E9-FBBE-4BB2-ADBC-C031DD347EEF}">
      <dgm:prSet/>
      <dgm:spPr/>
      <dgm:t>
        <a:bodyPr/>
        <a:lstStyle/>
        <a:p>
          <a:pPr>
            <a:defRPr cap="all"/>
          </a:pPr>
          <a:r>
            <a:rPr lang="cs-CZ"/>
            <a:t>Jak často jsou tyto schůzky?</a:t>
          </a:r>
          <a:endParaRPr lang="en-US"/>
        </a:p>
      </dgm:t>
    </dgm:pt>
    <dgm:pt modelId="{5C685E4D-0A72-432D-B951-8D138FDE057D}" type="parTrans" cxnId="{26D800FD-3BC8-4317-A812-5C5E7E9C4050}">
      <dgm:prSet/>
      <dgm:spPr/>
      <dgm:t>
        <a:bodyPr/>
        <a:lstStyle/>
        <a:p>
          <a:endParaRPr lang="en-US"/>
        </a:p>
      </dgm:t>
    </dgm:pt>
    <dgm:pt modelId="{B6D2188D-49AF-41CD-BF8E-4CB8D87B30B4}" type="sibTrans" cxnId="{26D800FD-3BC8-4317-A812-5C5E7E9C4050}">
      <dgm:prSet/>
      <dgm:spPr/>
      <dgm:t>
        <a:bodyPr/>
        <a:lstStyle/>
        <a:p>
          <a:endParaRPr lang="en-US"/>
        </a:p>
      </dgm:t>
    </dgm:pt>
    <dgm:pt modelId="{8BBA8BB6-FA6D-4A83-B9FC-4CC860DC786A}">
      <dgm:prSet/>
      <dgm:spPr/>
      <dgm:t>
        <a:bodyPr/>
        <a:lstStyle/>
        <a:p>
          <a:pPr>
            <a:defRPr cap="all"/>
          </a:pPr>
          <a:r>
            <a:rPr lang="cs-CZ" dirty="0"/>
            <a:t>Kde se scházíme?</a:t>
          </a:r>
          <a:endParaRPr lang="en-US" dirty="0"/>
        </a:p>
      </dgm:t>
    </dgm:pt>
    <dgm:pt modelId="{47B113C7-42AA-4921-9CB9-08E356E981D8}" type="parTrans" cxnId="{D3B02B9E-C85D-4171-BF85-6992DEA8770E}">
      <dgm:prSet/>
      <dgm:spPr/>
      <dgm:t>
        <a:bodyPr/>
        <a:lstStyle/>
        <a:p>
          <a:endParaRPr lang="en-US"/>
        </a:p>
      </dgm:t>
    </dgm:pt>
    <dgm:pt modelId="{DD0C57AC-D070-4742-8DFD-F9361B38027D}" type="sibTrans" cxnId="{D3B02B9E-C85D-4171-BF85-6992DEA8770E}">
      <dgm:prSet/>
      <dgm:spPr/>
      <dgm:t>
        <a:bodyPr/>
        <a:lstStyle/>
        <a:p>
          <a:endParaRPr lang="en-US"/>
        </a:p>
      </dgm:t>
    </dgm:pt>
    <dgm:pt modelId="{A93015C2-2813-4135-8936-D672888AB8CF}">
      <dgm:prSet/>
      <dgm:spPr/>
      <dgm:t>
        <a:bodyPr/>
        <a:lstStyle/>
        <a:p>
          <a:pPr>
            <a:defRPr cap="all"/>
          </a:pPr>
          <a:r>
            <a:rPr lang="cs-CZ" dirty="0"/>
            <a:t>Co na nich děláme? Máme nějaké téma?</a:t>
          </a:r>
          <a:endParaRPr lang="en-US" dirty="0"/>
        </a:p>
      </dgm:t>
    </dgm:pt>
    <dgm:pt modelId="{06AA582D-E006-4D1C-AB33-7D0979EE1C84}" type="parTrans" cxnId="{265D8CFE-8E4F-45F2-A9E4-1C2C895423B4}">
      <dgm:prSet/>
      <dgm:spPr/>
      <dgm:t>
        <a:bodyPr/>
        <a:lstStyle/>
        <a:p>
          <a:endParaRPr lang="en-US"/>
        </a:p>
      </dgm:t>
    </dgm:pt>
    <dgm:pt modelId="{583A3303-98B4-47D4-B221-02557A69A761}" type="sibTrans" cxnId="{265D8CFE-8E4F-45F2-A9E4-1C2C895423B4}">
      <dgm:prSet/>
      <dgm:spPr/>
      <dgm:t>
        <a:bodyPr/>
        <a:lstStyle/>
        <a:p>
          <a:endParaRPr lang="en-US"/>
        </a:p>
      </dgm:t>
    </dgm:pt>
    <dgm:pt modelId="{37609F23-9A97-45CD-8A93-7893D067A26E}">
      <dgm:prSet/>
      <dgm:spPr/>
      <dgm:t>
        <a:bodyPr/>
        <a:lstStyle/>
        <a:p>
          <a:pPr>
            <a:defRPr cap="all"/>
          </a:pPr>
          <a:r>
            <a:rPr lang="cs-CZ" dirty="0"/>
            <a:t>Kolik a jak starých dětí máme?</a:t>
          </a:r>
          <a:endParaRPr lang="en-US" dirty="0"/>
        </a:p>
      </dgm:t>
    </dgm:pt>
    <dgm:pt modelId="{5423ADFA-B5C2-4B39-8BC2-2495CF047E04}" type="parTrans" cxnId="{65B554F8-5C34-429A-86BC-D85BE8A58D11}">
      <dgm:prSet/>
      <dgm:spPr/>
      <dgm:t>
        <a:bodyPr/>
        <a:lstStyle/>
        <a:p>
          <a:endParaRPr lang="en-US"/>
        </a:p>
      </dgm:t>
    </dgm:pt>
    <dgm:pt modelId="{A474D78D-A859-4606-948F-AECFEB387E70}" type="sibTrans" cxnId="{65B554F8-5C34-429A-86BC-D85BE8A58D11}">
      <dgm:prSet/>
      <dgm:spPr/>
      <dgm:t>
        <a:bodyPr/>
        <a:lstStyle/>
        <a:p>
          <a:endParaRPr lang="en-US"/>
        </a:p>
      </dgm:t>
    </dgm:pt>
    <dgm:pt modelId="{6C6B0C8F-9491-4F41-9F29-605DF74E7A79}">
      <dgm:prSet/>
      <dgm:spPr/>
      <dgm:t>
        <a:bodyPr/>
        <a:lstStyle/>
        <a:p>
          <a:pPr>
            <a:defRPr cap="all"/>
          </a:pPr>
          <a:r>
            <a:rPr lang="cs-CZ"/>
            <a:t>Proč jsou družinovky tak často?</a:t>
          </a:r>
          <a:endParaRPr lang="en-US"/>
        </a:p>
      </dgm:t>
    </dgm:pt>
    <dgm:pt modelId="{A3139E08-603B-4701-94E1-2ED47FCE3D79}" type="parTrans" cxnId="{FD4C2552-BC61-482C-B7CB-126E742C86BE}">
      <dgm:prSet/>
      <dgm:spPr/>
      <dgm:t>
        <a:bodyPr/>
        <a:lstStyle/>
        <a:p>
          <a:endParaRPr lang="en-US"/>
        </a:p>
      </dgm:t>
    </dgm:pt>
    <dgm:pt modelId="{AD49989A-0946-4BCE-8126-CBEF32A23B7B}" type="sibTrans" cxnId="{FD4C2552-BC61-482C-B7CB-126E742C86BE}">
      <dgm:prSet/>
      <dgm:spPr/>
      <dgm:t>
        <a:bodyPr/>
        <a:lstStyle/>
        <a:p>
          <a:endParaRPr lang="en-US"/>
        </a:p>
      </dgm:t>
    </dgm:pt>
    <dgm:pt modelId="{8258FEB1-7799-4D79-99D2-5339B3A4CD2C}">
      <dgm:prSet/>
      <dgm:spPr/>
      <dgm:t>
        <a:bodyPr/>
        <a:lstStyle/>
        <a:p>
          <a:pPr>
            <a:defRPr cap="all"/>
          </a:pPr>
          <a:r>
            <a:rPr lang="cs-CZ"/>
            <a:t>Jak probíhala moje příprava na schůzku?</a:t>
          </a:r>
          <a:endParaRPr lang="en-US"/>
        </a:p>
      </dgm:t>
    </dgm:pt>
    <dgm:pt modelId="{9D9BCDF3-15DC-4192-8E39-B17F0EABCB03}" type="parTrans" cxnId="{4CA9D49E-6859-41D6-B0D1-00AC5E4AE150}">
      <dgm:prSet/>
      <dgm:spPr/>
      <dgm:t>
        <a:bodyPr/>
        <a:lstStyle/>
        <a:p>
          <a:endParaRPr lang="en-US"/>
        </a:p>
      </dgm:t>
    </dgm:pt>
    <dgm:pt modelId="{E5771EDA-7F77-45D5-A61E-570A0B3B5F60}" type="sibTrans" cxnId="{4CA9D49E-6859-41D6-B0D1-00AC5E4AE150}">
      <dgm:prSet/>
      <dgm:spPr/>
      <dgm:t>
        <a:bodyPr/>
        <a:lstStyle/>
        <a:p>
          <a:endParaRPr lang="en-US"/>
        </a:p>
      </dgm:t>
    </dgm:pt>
    <dgm:pt modelId="{D47664EB-1D5E-4E01-A84A-CD154BF3E693}" type="pres">
      <dgm:prSet presAssocID="{66F41DDB-884C-4ECF-9BA4-FF8DD99B2D76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C4E9CE69-F2F5-428A-B09C-9D5E258BDD21}" type="pres">
      <dgm:prSet presAssocID="{4898F6E9-FBBE-4BB2-ADBC-C031DD347EEF}" presName="compNode" presStyleCnt="0"/>
      <dgm:spPr/>
    </dgm:pt>
    <dgm:pt modelId="{322122D8-E2D1-4340-88D0-9BB6A3661F98}" type="pres">
      <dgm:prSet presAssocID="{4898F6E9-FBBE-4BB2-ADBC-C031DD347EEF}" presName="iconBgRect" presStyleLbl="bgShp" presStyleIdx="0" presStyleCnt="6"/>
      <dgm:spPr/>
    </dgm:pt>
    <dgm:pt modelId="{769EBD3F-D615-43DE-B4E4-CF6899FF0C63}" type="pres">
      <dgm:prSet presAssocID="{4898F6E9-FBBE-4BB2-ADBC-C031DD347EEF}" presName="icon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Monthly calendar"/>
        </a:ext>
      </dgm:extLst>
    </dgm:pt>
    <dgm:pt modelId="{B58ACD94-E3D1-42A0-B863-E93436DB6AEE}" type="pres">
      <dgm:prSet presAssocID="{4898F6E9-FBBE-4BB2-ADBC-C031DD347EEF}" presName="spaceRect" presStyleCnt="0"/>
      <dgm:spPr/>
    </dgm:pt>
    <dgm:pt modelId="{8F2CA0EC-E2E7-4291-BAE5-DB62662A0E00}" type="pres">
      <dgm:prSet presAssocID="{4898F6E9-FBBE-4BB2-ADBC-C031DD347EEF}" presName="textRect" presStyleLbl="revTx" presStyleIdx="0" presStyleCnt="6">
        <dgm:presLayoutVars>
          <dgm:chMax val="1"/>
          <dgm:chPref val="1"/>
        </dgm:presLayoutVars>
      </dgm:prSet>
      <dgm:spPr/>
      <dgm:t>
        <a:bodyPr/>
        <a:lstStyle/>
        <a:p>
          <a:endParaRPr lang="cs-CZ"/>
        </a:p>
      </dgm:t>
    </dgm:pt>
    <dgm:pt modelId="{E090C0A1-A376-4B23-868C-0A46A991148C}" type="pres">
      <dgm:prSet presAssocID="{B6D2188D-49AF-41CD-BF8E-4CB8D87B30B4}" presName="sibTrans" presStyleCnt="0"/>
      <dgm:spPr/>
    </dgm:pt>
    <dgm:pt modelId="{8AC58EA4-18E0-4F6F-B8A6-15FBD0D53310}" type="pres">
      <dgm:prSet presAssocID="{8BBA8BB6-FA6D-4A83-B9FC-4CC860DC786A}" presName="compNode" presStyleCnt="0"/>
      <dgm:spPr/>
    </dgm:pt>
    <dgm:pt modelId="{ACB6F3B0-52F1-4BB2-AE27-AB14F93EA9F7}" type="pres">
      <dgm:prSet presAssocID="{8BBA8BB6-FA6D-4A83-B9FC-4CC860DC786A}" presName="iconBgRect" presStyleLbl="bgShp" presStyleIdx="1" presStyleCnt="6"/>
      <dgm:spPr/>
    </dgm:pt>
    <dgm:pt modelId="{1BB00CBF-02C8-499D-AA9B-9433D82D5FCD}" type="pres">
      <dgm:prSet presAssocID="{8BBA8BB6-FA6D-4A83-B9FC-4CC860DC786A}" presName="iconRect" presStyleLbl="node1" presStyleIdx="1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Office Worker"/>
        </a:ext>
      </dgm:extLst>
    </dgm:pt>
    <dgm:pt modelId="{44BE9D80-32F2-477A-B38A-4AFB86897BB5}" type="pres">
      <dgm:prSet presAssocID="{8BBA8BB6-FA6D-4A83-B9FC-4CC860DC786A}" presName="spaceRect" presStyleCnt="0"/>
      <dgm:spPr/>
    </dgm:pt>
    <dgm:pt modelId="{4026D617-1ADF-4CC2-9904-0F1D936E0B94}" type="pres">
      <dgm:prSet presAssocID="{8BBA8BB6-FA6D-4A83-B9FC-4CC860DC786A}" presName="textRect" presStyleLbl="revTx" presStyleIdx="1" presStyleCnt="6">
        <dgm:presLayoutVars>
          <dgm:chMax val="1"/>
          <dgm:chPref val="1"/>
        </dgm:presLayoutVars>
      </dgm:prSet>
      <dgm:spPr/>
      <dgm:t>
        <a:bodyPr/>
        <a:lstStyle/>
        <a:p>
          <a:endParaRPr lang="cs-CZ"/>
        </a:p>
      </dgm:t>
    </dgm:pt>
    <dgm:pt modelId="{25EEE75D-A827-43CF-935C-3F92DD032CDB}" type="pres">
      <dgm:prSet presAssocID="{DD0C57AC-D070-4742-8DFD-F9361B38027D}" presName="sibTrans" presStyleCnt="0"/>
      <dgm:spPr/>
    </dgm:pt>
    <dgm:pt modelId="{2224207E-9102-460C-883B-D67F26FEE362}" type="pres">
      <dgm:prSet presAssocID="{A93015C2-2813-4135-8936-D672888AB8CF}" presName="compNode" presStyleCnt="0"/>
      <dgm:spPr/>
    </dgm:pt>
    <dgm:pt modelId="{06799E84-365E-451F-8AC9-A79E7EBC9985}" type="pres">
      <dgm:prSet presAssocID="{A93015C2-2813-4135-8936-D672888AB8CF}" presName="iconBgRect" presStyleLbl="bgShp" presStyleIdx="2" presStyleCnt="6"/>
      <dgm:spPr/>
    </dgm:pt>
    <dgm:pt modelId="{C4700A26-1698-424F-9F26-8020FC6767DD}" type="pres">
      <dgm:prSet presAssocID="{A93015C2-2813-4135-8936-D672888AB8CF}" presName="iconRect" presStyleLbl="node1" presStyleIdx="2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Skeleton"/>
        </a:ext>
      </dgm:extLst>
    </dgm:pt>
    <dgm:pt modelId="{E88938A5-1E7A-48F4-9E45-BCFD1AF651DA}" type="pres">
      <dgm:prSet presAssocID="{A93015C2-2813-4135-8936-D672888AB8CF}" presName="spaceRect" presStyleCnt="0"/>
      <dgm:spPr/>
    </dgm:pt>
    <dgm:pt modelId="{CFA49B48-CF11-454D-AF63-DAE7BD0CF39F}" type="pres">
      <dgm:prSet presAssocID="{A93015C2-2813-4135-8936-D672888AB8CF}" presName="textRect" presStyleLbl="revTx" presStyleIdx="2" presStyleCnt="6">
        <dgm:presLayoutVars>
          <dgm:chMax val="1"/>
          <dgm:chPref val="1"/>
        </dgm:presLayoutVars>
      </dgm:prSet>
      <dgm:spPr/>
      <dgm:t>
        <a:bodyPr/>
        <a:lstStyle/>
        <a:p>
          <a:endParaRPr lang="cs-CZ"/>
        </a:p>
      </dgm:t>
    </dgm:pt>
    <dgm:pt modelId="{FFA4DFBE-2F35-4B9F-9C65-1BAF52D89093}" type="pres">
      <dgm:prSet presAssocID="{583A3303-98B4-47D4-B221-02557A69A761}" presName="sibTrans" presStyleCnt="0"/>
      <dgm:spPr/>
    </dgm:pt>
    <dgm:pt modelId="{A12AE343-6890-4EA5-9742-FE71B9A552D8}" type="pres">
      <dgm:prSet presAssocID="{37609F23-9A97-45CD-8A93-7893D067A26E}" presName="compNode" presStyleCnt="0"/>
      <dgm:spPr/>
    </dgm:pt>
    <dgm:pt modelId="{544ED3D9-9A01-4F49-BB1D-26E25CDCF0B0}" type="pres">
      <dgm:prSet presAssocID="{37609F23-9A97-45CD-8A93-7893D067A26E}" presName="iconBgRect" presStyleLbl="bgShp" presStyleIdx="3" presStyleCnt="6"/>
      <dgm:spPr/>
    </dgm:pt>
    <dgm:pt modelId="{EC110F10-AF56-491E-86B6-ADFFB87FE1B0}" type="pres">
      <dgm:prSet presAssocID="{37609F23-9A97-45CD-8A93-7893D067A26E}" presName="iconRect" presStyleLbl="node1" presStyleIdx="3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Wind Chime"/>
        </a:ext>
      </dgm:extLst>
    </dgm:pt>
    <dgm:pt modelId="{3B776D00-592F-478B-A32A-74CE627520CC}" type="pres">
      <dgm:prSet presAssocID="{37609F23-9A97-45CD-8A93-7893D067A26E}" presName="spaceRect" presStyleCnt="0"/>
      <dgm:spPr/>
    </dgm:pt>
    <dgm:pt modelId="{4A173F62-D31A-445F-ACAF-74441C12422A}" type="pres">
      <dgm:prSet presAssocID="{37609F23-9A97-45CD-8A93-7893D067A26E}" presName="textRect" presStyleLbl="revTx" presStyleIdx="3" presStyleCnt="6">
        <dgm:presLayoutVars>
          <dgm:chMax val="1"/>
          <dgm:chPref val="1"/>
        </dgm:presLayoutVars>
      </dgm:prSet>
      <dgm:spPr/>
      <dgm:t>
        <a:bodyPr/>
        <a:lstStyle/>
        <a:p>
          <a:endParaRPr lang="cs-CZ"/>
        </a:p>
      </dgm:t>
    </dgm:pt>
    <dgm:pt modelId="{3FCE116E-BCC4-4B58-AA13-E296F7693C1D}" type="pres">
      <dgm:prSet presAssocID="{A474D78D-A859-4606-948F-AECFEB387E70}" presName="sibTrans" presStyleCnt="0"/>
      <dgm:spPr/>
    </dgm:pt>
    <dgm:pt modelId="{7629A5E3-DB87-4CD4-A7D1-B958063BE026}" type="pres">
      <dgm:prSet presAssocID="{6C6B0C8F-9491-4F41-9F29-605DF74E7A79}" presName="compNode" presStyleCnt="0"/>
      <dgm:spPr/>
    </dgm:pt>
    <dgm:pt modelId="{F95A69AF-D83B-4021-9755-BBED7C8B416B}" type="pres">
      <dgm:prSet presAssocID="{6C6B0C8F-9491-4F41-9F29-605DF74E7A79}" presName="iconBgRect" presStyleLbl="bgShp" presStyleIdx="4" presStyleCnt="6"/>
      <dgm:spPr/>
    </dgm:pt>
    <dgm:pt modelId="{27C6DE7B-DD49-412B-8523-9CD25634C8DB}" type="pres">
      <dgm:prSet presAssocID="{6C6B0C8F-9491-4F41-9F29-605DF74E7A79}" presName="iconRect" presStyleLbl="node1" presStyleIdx="4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Bass clef"/>
        </a:ext>
      </dgm:extLst>
    </dgm:pt>
    <dgm:pt modelId="{84D9D0E1-04F4-4F9B-81A5-6F9A77D63748}" type="pres">
      <dgm:prSet presAssocID="{6C6B0C8F-9491-4F41-9F29-605DF74E7A79}" presName="spaceRect" presStyleCnt="0"/>
      <dgm:spPr/>
    </dgm:pt>
    <dgm:pt modelId="{8C2902E5-220A-4FF6-B104-169143851477}" type="pres">
      <dgm:prSet presAssocID="{6C6B0C8F-9491-4F41-9F29-605DF74E7A79}" presName="textRect" presStyleLbl="revTx" presStyleIdx="4" presStyleCnt="6">
        <dgm:presLayoutVars>
          <dgm:chMax val="1"/>
          <dgm:chPref val="1"/>
        </dgm:presLayoutVars>
      </dgm:prSet>
      <dgm:spPr/>
      <dgm:t>
        <a:bodyPr/>
        <a:lstStyle/>
        <a:p>
          <a:endParaRPr lang="cs-CZ"/>
        </a:p>
      </dgm:t>
    </dgm:pt>
    <dgm:pt modelId="{176DB8A8-AB83-4DD3-8CC8-A1BDEA0D0D54}" type="pres">
      <dgm:prSet presAssocID="{AD49989A-0946-4BCE-8126-CBEF32A23B7B}" presName="sibTrans" presStyleCnt="0"/>
      <dgm:spPr/>
    </dgm:pt>
    <dgm:pt modelId="{208C500F-043A-4FDB-9244-BF507448CAFC}" type="pres">
      <dgm:prSet presAssocID="{8258FEB1-7799-4D79-99D2-5339B3A4CD2C}" presName="compNode" presStyleCnt="0"/>
      <dgm:spPr/>
    </dgm:pt>
    <dgm:pt modelId="{C52A38FF-0DAE-46E3-8127-C46001A2E0DF}" type="pres">
      <dgm:prSet presAssocID="{8258FEB1-7799-4D79-99D2-5339B3A4CD2C}" presName="iconBgRect" presStyleLbl="bgShp" presStyleIdx="5" presStyleCnt="6"/>
      <dgm:spPr/>
    </dgm:pt>
    <dgm:pt modelId="{73D4EB44-8C26-456F-B0DF-A821C415AED5}" type="pres">
      <dgm:prSet presAssocID="{8258FEB1-7799-4D79-99D2-5339B3A4CD2C}" presName="iconRect" presStyleLbl="node1" presStyleIdx="5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Welder"/>
        </a:ext>
      </dgm:extLst>
    </dgm:pt>
    <dgm:pt modelId="{3D25E582-239F-454A-A658-C11576AB7B2C}" type="pres">
      <dgm:prSet presAssocID="{8258FEB1-7799-4D79-99D2-5339B3A4CD2C}" presName="spaceRect" presStyleCnt="0"/>
      <dgm:spPr/>
    </dgm:pt>
    <dgm:pt modelId="{B49B1ABF-7632-4E6A-8541-8617E9E26FF9}" type="pres">
      <dgm:prSet presAssocID="{8258FEB1-7799-4D79-99D2-5339B3A4CD2C}" presName="textRect" presStyleLbl="revTx" presStyleIdx="5" presStyleCnt="6">
        <dgm:presLayoutVars>
          <dgm:chMax val="1"/>
          <dgm:chPref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1C9F827-51D1-4251-8878-8F0C1DA63277}" type="presOf" srcId="{A93015C2-2813-4135-8936-D672888AB8CF}" destId="{CFA49B48-CF11-454D-AF63-DAE7BD0CF39F}" srcOrd="0" destOrd="0" presId="urn:microsoft.com/office/officeart/2018/5/layout/IconCircleLabelList"/>
    <dgm:cxn modelId="{EED6F061-2810-44DA-BE71-E1406F38E4DA}" type="presOf" srcId="{66F41DDB-884C-4ECF-9BA4-FF8DD99B2D76}" destId="{D47664EB-1D5E-4E01-A84A-CD154BF3E693}" srcOrd="0" destOrd="0" presId="urn:microsoft.com/office/officeart/2018/5/layout/IconCircleLabelList"/>
    <dgm:cxn modelId="{26D800FD-3BC8-4317-A812-5C5E7E9C4050}" srcId="{66F41DDB-884C-4ECF-9BA4-FF8DD99B2D76}" destId="{4898F6E9-FBBE-4BB2-ADBC-C031DD347EEF}" srcOrd="0" destOrd="0" parTransId="{5C685E4D-0A72-432D-B951-8D138FDE057D}" sibTransId="{B6D2188D-49AF-41CD-BF8E-4CB8D87B30B4}"/>
    <dgm:cxn modelId="{C45C1BB7-52F8-46D5-AD31-39ED599D268A}" type="presOf" srcId="{4898F6E9-FBBE-4BB2-ADBC-C031DD347EEF}" destId="{8F2CA0EC-E2E7-4291-BAE5-DB62662A0E00}" srcOrd="0" destOrd="0" presId="urn:microsoft.com/office/officeart/2018/5/layout/IconCircleLabelList"/>
    <dgm:cxn modelId="{FD4C2552-BC61-482C-B7CB-126E742C86BE}" srcId="{66F41DDB-884C-4ECF-9BA4-FF8DD99B2D76}" destId="{6C6B0C8F-9491-4F41-9F29-605DF74E7A79}" srcOrd="4" destOrd="0" parTransId="{A3139E08-603B-4701-94E1-2ED47FCE3D79}" sibTransId="{AD49989A-0946-4BCE-8126-CBEF32A23B7B}"/>
    <dgm:cxn modelId="{08FACFCE-D0FA-456C-8574-238DBCF943B0}" type="presOf" srcId="{8258FEB1-7799-4D79-99D2-5339B3A4CD2C}" destId="{B49B1ABF-7632-4E6A-8541-8617E9E26FF9}" srcOrd="0" destOrd="0" presId="urn:microsoft.com/office/officeart/2018/5/layout/IconCircleLabelList"/>
    <dgm:cxn modelId="{4CA9D49E-6859-41D6-B0D1-00AC5E4AE150}" srcId="{66F41DDB-884C-4ECF-9BA4-FF8DD99B2D76}" destId="{8258FEB1-7799-4D79-99D2-5339B3A4CD2C}" srcOrd="5" destOrd="0" parTransId="{9D9BCDF3-15DC-4192-8E39-B17F0EABCB03}" sibTransId="{E5771EDA-7F77-45D5-A61E-570A0B3B5F60}"/>
    <dgm:cxn modelId="{D3B02B9E-C85D-4171-BF85-6992DEA8770E}" srcId="{66F41DDB-884C-4ECF-9BA4-FF8DD99B2D76}" destId="{8BBA8BB6-FA6D-4A83-B9FC-4CC860DC786A}" srcOrd="1" destOrd="0" parTransId="{47B113C7-42AA-4921-9CB9-08E356E981D8}" sibTransId="{DD0C57AC-D070-4742-8DFD-F9361B38027D}"/>
    <dgm:cxn modelId="{65B554F8-5C34-429A-86BC-D85BE8A58D11}" srcId="{66F41DDB-884C-4ECF-9BA4-FF8DD99B2D76}" destId="{37609F23-9A97-45CD-8A93-7893D067A26E}" srcOrd="3" destOrd="0" parTransId="{5423ADFA-B5C2-4B39-8BC2-2495CF047E04}" sibTransId="{A474D78D-A859-4606-948F-AECFEB387E70}"/>
    <dgm:cxn modelId="{4AFE34BD-3A28-4102-A037-39E4F00A94A2}" type="presOf" srcId="{6C6B0C8F-9491-4F41-9F29-605DF74E7A79}" destId="{8C2902E5-220A-4FF6-B104-169143851477}" srcOrd="0" destOrd="0" presId="urn:microsoft.com/office/officeart/2018/5/layout/IconCircleLabelList"/>
    <dgm:cxn modelId="{265D8CFE-8E4F-45F2-A9E4-1C2C895423B4}" srcId="{66F41DDB-884C-4ECF-9BA4-FF8DD99B2D76}" destId="{A93015C2-2813-4135-8936-D672888AB8CF}" srcOrd="2" destOrd="0" parTransId="{06AA582D-E006-4D1C-AB33-7D0979EE1C84}" sibTransId="{583A3303-98B4-47D4-B221-02557A69A761}"/>
    <dgm:cxn modelId="{553284DC-986B-49CE-8793-7A9C450EFE4D}" type="presOf" srcId="{37609F23-9A97-45CD-8A93-7893D067A26E}" destId="{4A173F62-D31A-445F-ACAF-74441C12422A}" srcOrd="0" destOrd="0" presId="urn:microsoft.com/office/officeart/2018/5/layout/IconCircleLabelList"/>
    <dgm:cxn modelId="{7BB37CCA-65AE-40C3-B82B-1BD8BE0A06F5}" type="presOf" srcId="{8BBA8BB6-FA6D-4A83-B9FC-4CC860DC786A}" destId="{4026D617-1ADF-4CC2-9904-0F1D936E0B94}" srcOrd="0" destOrd="0" presId="urn:microsoft.com/office/officeart/2018/5/layout/IconCircleLabelList"/>
    <dgm:cxn modelId="{652E7807-6E65-47ED-90CA-BC445E9A1F6C}" type="presParOf" srcId="{D47664EB-1D5E-4E01-A84A-CD154BF3E693}" destId="{C4E9CE69-F2F5-428A-B09C-9D5E258BDD21}" srcOrd="0" destOrd="0" presId="urn:microsoft.com/office/officeart/2018/5/layout/IconCircleLabelList"/>
    <dgm:cxn modelId="{80FE98E3-FEA5-4520-9E5B-AAC741A100C5}" type="presParOf" srcId="{C4E9CE69-F2F5-428A-B09C-9D5E258BDD21}" destId="{322122D8-E2D1-4340-88D0-9BB6A3661F98}" srcOrd="0" destOrd="0" presId="urn:microsoft.com/office/officeart/2018/5/layout/IconCircleLabelList"/>
    <dgm:cxn modelId="{4895AEF6-D554-49D5-B47E-C207FD24D0A7}" type="presParOf" srcId="{C4E9CE69-F2F5-428A-B09C-9D5E258BDD21}" destId="{769EBD3F-D615-43DE-B4E4-CF6899FF0C63}" srcOrd="1" destOrd="0" presId="urn:microsoft.com/office/officeart/2018/5/layout/IconCircleLabelList"/>
    <dgm:cxn modelId="{3E0EC574-5EBF-4CBE-9FC6-6DA6D18BF252}" type="presParOf" srcId="{C4E9CE69-F2F5-428A-B09C-9D5E258BDD21}" destId="{B58ACD94-E3D1-42A0-B863-E93436DB6AEE}" srcOrd="2" destOrd="0" presId="urn:microsoft.com/office/officeart/2018/5/layout/IconCircleLabelList"/>
    <dgm:cxn modelId="{8B5B03BF-2D33-47C2-B92D-A0773ADD1FF0}" type="presParOf" srcId="{C4E9CE69-F2F5-428A-B09C-9D5E258BDD21}" destId="{8F2CA0EC-E2E7-4291-BAE5-DB62662A0E00}" srcOrd="3" destOrd="0" presId="urn:microsoft.com/office/officeart/2018/5/layout/IconCircleLabelList"/>
    <dgm:cxn modelId="{9687DEA5-7EF4-4F73-BB47-E23E0B9F6375}" type="presParOf" srcId="{D47664EB-1D5E-4E01-A84A-CD154BF3E693}" destId="{E090C0A1-A376-4B23-868C-0A46A991148C}" srcOrd="1" destOrd="0" presId="urn:microsoft.com/office/officeart/2018/5/layout/IconCircleLabelList"/>
    <dgm:cxn modelId="{8D239929-106B-4504-B209-E25E9E4F7752}" type="presParOf" srcId="{D47664EB-1D5E-4E01-A84A-CD154BF3E693}" destId="{8AC58EA4-18E0-4F6F-B8A6-15FBD0D53310}" srcOrd="2" destOrd="0" presId="urn:microsoft.com/office/officeart/2018/5/layout/IconCircleLabelList"/>
    <dgm:cxn modelId="{27041D19-84F7-465C-A2C8-A2889806C1A4}" type="presParOf" srcId="{8AC58EA4-18E0-4F6F-B8A6-15FBD0D53310}" destId="{ACB6F3B0-52F1-4BB2-AE27-AB14F93EA9F7}" srcOrd="0" destOrd="0" presId="urn:microsoft.com/office/officeart/2018/5/layout/IconCircleLabelList"/>
    <dgm:cxn modelId="{49BDA4EA-4DDD-4B54-9FFA-39A8B0EC4A62}" type="presParOf" srcId="{8AC58EA4-18E0-4F6F-B8A6-15FBD0D53310}" destId="{1BB00CBF-02C8-499D-AA9B-9433D82D5FCD}" srcOrd="1" destOrd="0" presId="urn:microsoft.com/office/officeart/2018/5/layout/IconCircleLabelList"/>
    <dgm:cxn modelId="{516E83B9-BBF5-4790-B4B6-35ABF6805ACE}" type="presParOf" srcId="{8AC58EA4-18E0-4F6F-B8A6-15FBD0D53310}" destId="{44BE9D80-32F2-477A-B38A-4AFB86897BB5}" srcOrd="2" destOrd="0" presId="urn:microsoft.com/office/officeart/2018/5/layout/IconCircleLabelList"/>
    <dgm:cxn modelId="{75CF6BF9-EC2A-4599-AB71-8DF73E3BF34D}" type="presParOf" srcId="{8AC58EA4-18E0-4F6F-B8A6-15FBD0D53310}" destId="{4026D617-1ADF-4CC2-9904-0F1D936E0B94}" srcOrd="3" destOrd="0" presId="urn:microsoft.com/office/officeart/2018/5/layout/IconCircleLabelList"/>
    <dgm:cxn modelId="{AA87EF3B-7D0D-4E62-B558-ED192C820514}" type="presParOf" srcId="{D47664EB-1D5E-4E01-A84A-CD154BF3E693}" destId="{25EEE75D-A827-43CF-935C-3F92DD032CDB}" srcOrd="3" destOrd="0" presId="urn:microsoft.com/office/officeart/2018/5/layout/IconCircleLabelList"/>
    <dgm:cxn modelId="{FCF8050E-AAC6-4F3A-96A7-B96102E47E48}" type="presParOf" srcId="{D47664EB-1D5E-4E01-A84A-CD154BF3E693}" destId="{2224207E-9102-460C-883B-D67F26FEE362}" srcOrd="4" destOrd="0" presId="urn:microsoft.com/office/officeart/2018/5/layout/IconCircleLabelList"/>
    <dgm:cxn modelId="{694671ED-B8B8-4351-AFFB-2CF79E63976D}" type="presParOf" srcId="{2224207E-9102-460C-883B-D67F26FEE362}" destId="{06799E84-365E-451F-8AC9-A79E7EBC9985}" srcOrd="0" destOrd="0" presId="urn:microsoft.com/office/officeart/2018/5/layout/IconCircleLabelList"/>
    <dgm:cxn modelId="{B6F9DA16-9010-46E6-85E8-8A75D4BFFB51}" type="presParOf" srcId="{2224207E-9102-460C-883B-D67F26FEE362}" destId="{C4700A26-1698-424F-9F26-8020FC6767DD}" srcOrd="1" destOrd="0" presId="urn:microsoft.com/office/officeart/2018/5/layout/IconCircleLabelList"/>
    <dgm:cxn modelId="{16E6B576-A94F-4926-B6D9-D3F008CBD42E}" type="presParOf" srcId="{2224207E-9102-460C-883B-D67F26FEE362}" destId="{E88938A5-1E7A-48F4-9E45-BCFD1AF651DA}" srcOrd="2" destOrd="0" presId="urn:microsoft.com/office/officeart/2018/5/layout/IconCircleLabelList"/>
    <dgm:cxn modelId="{90AEBFBD-DE62-4F71-AA3A-150CC1F8A223}" type="presParOf" srcId="{2224207E-9102-460C-883B-D67F26FEE362}" destId="{CFA49B48-CF11-454D-AF63-DAE7BD0CF39F}" srcOrd="3" destOrd="0" presId="urn:microsoft.com/office/officeart/2018/5/layout/IconCircleLabelList"/>
    <dgm:cxn modelId="{8CB1C600-D2CB-4816-9E59-C4BAF8120A6F}" type="presParOf" srcId="{D47664EB-1D5E-4E01-A84A-CD154BF3E693}" destId="{FFA4DFBE-2F35-4B9F-9C65-1BAF52D89093}" srcOrd="5" destOrd="0" presId="urn:microsoft.com/office/officeart/2018/5/layout/IconCircleLabelList"/>
    <dgm:cxn modelId="{022B08C1-313B-41D9-BB26-B03E1ED2F319}" type="presParOf" srcId="{D47664EB-1D5E-4E01-A84A-CD154BF3E693}" destId="{A12AE343-6890-4EA5-9742-FE71B9A552D8}" srcOrd="6" destOrd="0" presId="urn:microsoft.com/office/officeart/2018/5/layout/IconCircleLabelList"/>
    <dgm:cxn modelId="{EEDD8E22-A0EB-4FCB-88B6-AF8557D5ACA3}" type="presParOf" srcId="{A12AE343-6890-4EA5-9742-FE71B9A552D8}" destId="{544ED3D9-9A01-4F49-BB1D-26E25CDCF0B0}" srcOrd="0" destOrd="0" presId="urn:microsoft.com/office/officeart/2018/5/layout/IconCircleLabelList"/>
    <dgm:cxn modelId="{8CC76B92-6712-4F5C-AEC5-31347F40D6B1}" type="presParOf" srcId="{A12AE343-6890-4EA5-9742-FE71B9A552D8}" destId="{EC110F10-AF56-491E-86B6-ADFFB87FE1B0}" srcOrd="1" destOrd="0" presId="urn:microsoft.com/office/officeart/2018/5/layout/IconCircleLabelList"/>
    <dgm:cxn modelId="{202790E8-7CFC-4774-A19C-F35CF060ABCF}" type="presParOf" srcId="{A12AE343-6890-4EA5-9742-FE71B9A552D8}" destId="{3B776D00-592F-478B-A32A-74CE627520CC}" srcOrd="2" destOrd="0" presId="urn:microsoft.com/office/officeart/2018/5/layout/IconCircleLabelList"/>
    <dgm:cxn modelId="{C16903F8-3D6B-492B-AD65-3E742A9C1BDC}" type="presParOf" srcId="{A12AE343-6890-4EA5-9742-FE71B9A552D8}" destId="{4A173F62-D31A-445F-ACAF-74441C12422A}" srcOrd="3" destOrd="0" presId="urn:microsoft.com/office/officeart/2018/5/layout/IconCircleLabelList"/>
    <dgm:cxn modelId="{8D6A8AC3-DA1C-4046-B678-CC5C5882D2C5}" type="presParOf" srcId="{D47664EB-1D5E-4E01-A84A-CD154BF3E693}" destId="{3FCE116E-BCC4-4B58-AA13-E296F7693C1D}" srcOrd="7" destOrd="0" presId="urn:microsoft.com/office/officeart/2018/5/layout/IconCircleLabelList"/>
    <dgm:cxn modelId="{A6801445-007E-4481-BE66-3E252E52DC89}" type="presParOf" srcId="{D47664EB-1D5E-4E01-A84A-CD154BF3E693}" destId="{7629A5E3-DB87-4CD4-A7D1-B958063BE026}" srcOrd="8" destOrd="0" presId="urn:microsoft.com/office/officeart/2018/5/layout/IconCircleLabelList"/>
    <dgm:cxn modelId="{529D218C-1BB4-46AA-93C6-60BBF521EE66}" type="presParOf" srcId="{7629A5E3-DB87-4CD4-A7D1-B958063BE026}" destId="{F95A69AF-D83B-4021-9755-BBED7C8B416B}" srcOrd="0" destOrd="0" presId="urn:microsoft.com/office/officeart/2018/5/layout/IconCircleLabelList"/>
    <dgm:cxn modelId="{920DF6CD-1F01-449D-980F-9B22EFF45E22}" type="presParOf" srcId="{7629A5E3-DB87-4CD4-A7D1-B958063BE026}" destId="{27C6DE7B-DD49-412B-8523-9CD25634C8DB}" srcOrd="1" destOrd="0" presId="urn:microsoft.com/office/officeart/2018/5/layout/IconCircleLabelList"/>
    <dgm:cxn modelId="{293BAE9B-4ED1-4703-A2E3-BC01C957680A}" type="presParOf" srcId="{7629A5E3-DB87-4CD4-A7D1-B958063BE026}" destId="{84D9D0E1-04F4-4F9B-81A5-6F9A77D63748}" srcOrd="2" destOrd="0" presId="urn:microsoft.com/office/officeart/2018/5/layout/IconCircleLabelList"/>
    <dgm:cxn modelId="{40B7756D-E566-4044-8B7F-42A019BA989C}" type="presParOf" srcId="{7629A5E3-DB87-4CD4-A7D1-B958063BE026}" destId="{8C2902E5-220A-4FF6-B104-169143851477}" srcOrd="3" destOrd="0" presId="urn:microsoft.com/office/officeart/2018/5/layout/IconCircleLabelList"/>
    <dgm:cxn modelId="{016A15F8-69F3-420F-ADD0-EAB7E0EA9973}" type="presParOf" srcId="{D47664EB-1D5E-4E01-A84A-CD154BF3E693}" destId="{176DB8A8-AB83-4DD3-8CC8-A1BDEA0D0D54}" srcOrd="9" destOrd="0" presId="urn:microsoft.com/office/officeart/2018/5/layout/IconCircleLabelList"/>
    <dgm:cxn modelId="{EEE90979-8ED6-4251-AA3E-2C3C18C6276C}" type="presParOf" srcId="{D47664EB-1D5E-4E01-A84A-CD154BF3E693}" destId="{208C500F-043A-4FDB-9244-BF507448CAFC}" srcOrd="10" destOrd="0" presId="urn:microsoft.com/office/officeart/2018/5/layout/IconCircleLabelList"/>
    <dgm:cxn modelId="{CCED1947-5967-4FAE-BD0B-F4998BEDDE5E}" type="presParOf" srcId="{208C500F-043A-4FDB-9244-BF507448CAFC}" destId="{C52A38FF-0DAE-46E3-8127-C46001A2E0DF}" srcOrd="0" destOrd="0" presId="urn:microsoft.com/office/officeart/2018/5/layout/IconCircleLabelList"/>
    <dgm:cxn modelId="{7A504981-6BE8-4B8F-BEAF-CEB0C4ED5EFC}" type="presParOf" srcId="{208C500F-043A-4FDB-9244-BF507448CAFC}" destId="{73D4EB44-8C26-456F-B0DF-A821C415AED5}" srcOrd="1" destOrd="0" presId="urn:microsoft.com/office/officeart/2018/5/layout/IconCircleLabelList"/>
    <dgm:cxn modelId="{417FFD42-D69E-4960-863A-749AC0A764D9}" type="presParOf" srcId="{208C500F-043A-4FDB-9244-BF507448CAFC}" destId="{3D25E582-239F-454A-A658-C11576AB7B2C}" srcOrd="2" destOrd="0" presId="urn:microsoft.com/office/officeart/2018/5/layout/IconCircleLabelList"/>
    <dgm:cxn modelId="{755275D1-97B2-40E8-9D56-DCB43855AD7C}" type="presParOf" srcId="{208C500F-043A-4FDB-9244-BF507448CAFC}" destId="{B49B1ABF-7632-4E6A-8541-8617E9E26FF9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9343734-C723-4EE5-ACAA-E9AC7AEBDC3B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D8D20938-6745-44F3-B20F-83315E95FDDA}">
      <dgm:prSet/>
      <dgm:spPr/>
      <dgm:t>
        <a:bodyPr/>
        <a:lstStyle/>
        <a:p>
          <a:pPr>
            <a:defRPr cap="all"/>
          </a:pPr>
          <a:r>
            <a:rPr lang="cs-CZ"/>
            <a:t>Proč jezdíme na víkendové výpravy?</a:t>
          </a:r>
          <a:endParaRPr lang="en-US"/>
        </a:p>
      </dgm:t>
    </dgm:pt>
    <dgm:pt modelId="{F0292D7D-E090-4916-935F-D2CC1AC48789}" type="parTrans" cxnId="{82B55AD3-5A9C-4200-A670-EFB338C8A1B1}">
      <dgm:prSet/>
      <dgm:spPr/>
      <dgm:t>
        <a:bodyPr/>
        <a:lstStyle/>
        <a:p>
          <a:endParaRPr lang="en-US"/>
        </a:p>
      </dgm:t>
    </dgm:pt>
    <dgm:pt modelId="{9E9092A7-9C2C-40FB-BCE9-756CC7A4AA2C}" type="sibTrans" cxnId="{82B55AD3-5A9C-4200-A670-EFB338C8A1B1}">
      <dgm:prSet/>
      <dgm:spPr/>
      <dgm:t>
        <a:bodyPr/>
        <a:lstStyle/>
        <a:p>
          <a:endParaRPr lang="en-US"/>
        </a:p>
      </dgm:t>
    </dgm:pt>
    <dgm:pt modelId="{B3874479-A008-428B-95AE-FC5BA070CBA2}">
      <dgm:prSet/>
      <dgm:spPr/>
      <dgm:t>
        <a:bodyPr/>
        <a:lstStyle/>
        <a:p>
          <a:pPr>
            <a:defRPr cap="all"/>
          </a:pPr>
          <a:r>
            <a:rPr lang="cs-CZ" dirty="0"/>
            <a:t>Co na výpravách děláme?</a:t>
          </a:r>
          <a:endParaRPr lang="en-US" dirty="0"/>
        </a:p>
      </dgm:t>
    </dgm:pt>
    <dgm:pt modelId="{502EA0C8-6B79-4060-ADF1-F0FFDA7FF57F}" type="parTrans" cxnId="{A04493B6-BB48-4AAE-9BDA-FABE959B1140}">
      <dgm:prSet/>
      <dgm:spPr/>
      <dgm:t>
        <a:bodyPr/>
        <a:lstStyle/>
        <a:p>
          <a:endParaRPr lang="en-US"/>
        </a:p>
      </dgm:t>
    </dgm:pt>
    <dgm:pt modelId="{5C9761CE-44FE-412D-A3F1-CB6EAF74D95B}" type="sibTrans" cxnId="{A04493B6-BB48-4AAE-9BDA-FABE959B1140}">
      <dgm:prSet/>
      <dgm:spPr/>
      <dgm:t>
        <a:bodyPr/>
        <a:lstStyle/>
        <a:p>
          <a:endParaRPr lang="en-US"/>
        </a:p>
      </dgm:t>
    </dgm:pt>
    <dgm:pt modelId="{D2157004-C717-4D71-9AA7-9404686A8294}">
      <dgm:prSet/>
      <dgm:spPr/>
      <dgm:t>
        <a:bodyPr/>
        <a:lstStyle/>
        <a:p>
          <a:pPr>
            <a:defRPr cap="all"/>
          </a:pPr>
          <a:r>
            <a:rPr lang="cs-CZ"/>
            <a:t>Co si z nich odnáší děti a co vedoucí?</a:t>
          </a:r>
          <a:endParaRPr lang="en-US"/>
        </a:p>
      </dgm:t>
    </dgm:pt>
    <dgm:pt modelId="{F07CF7EC-5159-4AD6-952A-E05B8CFC0109}" type="parTrans" cxnId="{18D1343C-0308-4EDA-A0D4-9AB11D3D760D}">
      <dgm:prSet/>
      <dgm:spPr/>
      <dgm:t>
        <a:bodyPr/>
        <a:lstStyle/>
        <a:p>
          <a:endParaRPr lang="en-US"/>
        </a:p>
      </dgm:t>
    </dgm:pt>
    <dgm:pt modelId="{D2E3D7F4-36DF-477C-B85A-1110AAF5C4E1}" type="sibTrans" cxnId="{18D1343C-0308-4EDA-A0D4-9AB11D3D760D}">
      <dgm:prSet/>
      <dgm:spPr/>
      <dgm:t>
        <a:bodyPr/>
        <a:lstStyle/>
        <a:p>
          <a:endParaRPr lang="en-US"/>
        </a:p>
      </dgm:t>
    </dgm:pt>
    <dgm:pt modelId="{BD49CFF9-7FCA-420B-94AB-471CAB945E7A}">
      <dgm:prSet/>
      <dgm:spPr/>
      <dgm:t>
        <a:bodyPr/>
        <a:lstStyle/>
        <a:p>
          <a:pPr>
            <a:defRPr cap="all"/>
          </a:pPr>
          <a:r>
            <a:rPr lang="cs-CZ"/>
            <a:t>Jak vypadala moje práce na výpravách?</a:t>
          </a:r>
          <a:endParaRPr lang="en-US"/>
        </a:p>
      </dgm:t>
    </dgm:pt>
    <dgm:pt modelId="{DF09C2E1-9D22-448E-8027-E15D0E8C49F1}" type="parTrans" cxnId="{733FC706-F704-416D-B4E3-493969ED7085}">
      <dgm:prSet/>
      <dgm:spPr/>
      <dgm:t>
        <a:bodyPr/>
        <a:lstStyle/>
        <a:p>
          <a:endParaRPr lang="en-US"/>
        </a:p>
      </dgm:t>
    </dgm:pt>
    <dgm:pt modelId="{A21A49DB-D91E-452C-960B-6B13109EF20A}" type="sibTrans" cxnId="{733FC706-F704-416D-B4E3-493969ED7085}">
      <dgm:prSet/>
      <dgm:spPr/>
      <dgm:t>
        <a:bodyPr/>
        <a:lstStyle/>
        <a:p>
          <a:endParaRPr lang="en-US"/>
        </a:p>
      </dgm:t>
    </dgm:pt>
    <dgm:pt modelId="{28D7A22C-DB97-4D2B-8504-3F50AE44C585}" type="pres">
      <dgm:prSet presAssocID="{A9343734-C723-4EE5-ACAA-E9AC7AEBDC3B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56EB7014-982A-47B4-8A4A-21E4B7DBA5F1}" type="pres">
      <dgm:prSet presAssocID="{D8D20938-6745-44F3-B20F-83315E95FDDA}" presName="compNode" presStyleCnt="0"/>
      <dgm:spPr/>
    </dgm:pt>
    <dgm:pt modelId="{8141914C-CE93-45C2-909E-2C492C4DF2CE}" type="pres">
      <dgm:prSet presAssocID="{D8D20938-6745-44F3-B20F-83315E95FDDA}" presName="iconBgRect" presStyleLbl="bgShp" presStyleIdx="0" presStyleCnt="4"/>
      <dgm:spPr/>
    </dgm:pt>
    <dgm:pt modelId="{50873E4F-8E71-4F2E-8A90-88AD3A14A284}" type="pres">
      <dgm:prSet presAssocID="{D8D20938-6745-44F3-B20F-83315E95FDDA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Leprechaun Hat"/>
        </a:ext>
      </dgm:extLst>
    </dgm:pt>
    <dgm:pt modelId="{BF26AB07-1772-42AC-8B15-D817CEFB7EDB}" type="pres">
      <dgm:prSet presAssocID="{D8D20938-6745-44F3-B20F-83315E95FDDA}" presName="spaceRect" presStyleCnt="0"/>
      <dgm:spPr/>
    </dgm:pt>
    <dgm:pt modelId="{3A44BF4B-FB05-413B-A29E-89C20B15FA34}" type="pres">
      <dgm:prSet presAssocID="{D8D20938-6745-44F3-B20F-83315E95FDDA}" presName="textRect" presStyleLbl="revTx" presStyleIdx="0" presStyleCnt="4">
        <dgm:presLayoutVars>
          <dgm:chMax val="1"/>
          <dgm:chPref val="1"/>
        </dgm:presLayoutVars>
      </dgm:prSet>
      <dgm:spPr/>
      <dgm:t>
        <a:bodyPr/>
        <a:lstStyle/>
        <a:p>
          <a:endParaRPr lang="cs-CZ"/>
        </a:p>
      </dgm:t>
    </dgm:pt>
    <dgm:pt modelId="{96CE99F9-B0D2-4B2D-B86D-5EEAF39D0D45}" type="pres">
      <dgm:prSet presAssocID="{9E9092A7-9C2C-40FB-BCE9-756CC7A4AA2C}" presName="sibTrans" presStyleCnt="0"/>
      <dgm:spPr/>
    </dgm:pt>
    <dgm:pt modelId="{78D36289-B73F-478C-9E05-A110FB88995D}" type="pres">
      <dgm:prSet presAssocID="{B3874479-A008-428B-95AE-FC5BA070CBA2}" presName="compNode" presStyleCnt="0"/>
      <dgm:spPr/>
    </dgm:pt>
    <dgm:pt modelId="{FB2FBE81-5546-4617-986F-764DF2835607}" type="pres">
      <dgm:prSet presAssocID="{B3874479-A008-428B-95AE-FC5BA070CBA2}" presName="iconBgRect" presStyleLbl="bgShp" presStyleIdx="1" presStyleCnt="4"/>
      <dgm:spPr/>
    </dgm:pt>
    <dgm:pt modelId="{BF52244E-7003-4450-86E3-8D391A744813}" type="pres">
      <dgm:prSet presAssocID="{B3874479-A008-428B-95AE-FC5BA070CBA2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Bitcoin"/>
        </a:ext>
      </dgm:extLst>
    </dgm:pt>
    <dgm:pt modelId="{855BCC1D-6896-45CE-AEE5-0CFCF42DE118}" type="pres">
      <dgm:prSet presAssocID="{B3874479-A008-428B-95AE-FC5BA070CBA2}" presName="spaceRect" presStyleCnt="0"/>
      <dgm:spPr/>
    </dgm:pt>
    <dgm:pt modelId="{9046ED5B-FE3E-476D-9212-E2790BA9E246}" type="pres">
      <dgm:prSet presAssocID="{B3874479-A008-428B-95AE-FC5BA070CBA2}" presName="textRect" presStyleLbl="revTx" presStyleIdx="1" presStyleCnt="4" custLinFactNeighborX="820" custLinFactNeighborY="-2050">
        <dgm:presLayoutVars>
          <dgm:chMax val="1"/>
          <dgm:chPref val="1"/>
        </dgm:presLayoutVars>
      </dgm:prSet>
      <dgm:spPr/>
      <dgm:t>
        <a:bodyPr/>
        <a:lstStyle/>
        <a:p>
          <a:endParaRPr lang="cs-CZ"/>
        </a:p>
      </dgm:t>
    </dgm:pt>
    <dgm:pt modelId="{8CB02406-CB3B-4853-AF02-233BC140E062}" type="pres">
      <dgm:prSet presAssocID="{5C9761CE-44FE-412D-A3F1-CB6EAF74D95B}" presName="sibTrans" presStyleCnt="0"/>
      <dgm:spPr/>
    </dgm:pt>
    <dgm:pt modelId="{CF4497DE-C9C6-477F-BA07-2811CDE8ADEB}" type="pres">
      <dgm:prSet presAssocID="{D2157004-C717-4D71-9AA7-9404686A8294}" presName="compNode" presStyleCnt="0"/>
      <dgm:spPr/>
    </dgm:pt>
    <dgm:pt modelId="{AB9FB3E1-B9E8-49D6-8A41-D0F6C3A5C4F7}" type="pres">
      <dgm:prSet presAssocID="{D2157004-C717-4D71-9AA7-9404686A8294}" presName="iconBgRect" presStyleLbl="bgShp" presStyleIdx="2" presStyleCnt="4"/>
      <dgm:spPr/>
    </dgm:pt>
    <dgm:pt modelId="{C6FFC82E-60E1-4674-8B4A-3B572A859C3D}" type="pres">
      <dgm:prSet presAssocID="{D2157004-C717-4D71-9AA7-9404686A8294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Kimono"/>
        </a:ext>
      </dgm:extLst>
    </dgm:pt>
    <dgm:pt modelId="{4E40B633-C8FF-48D8-8095-9AB748F1A79C}" type="pres">
      <dgm:prSet presAssocID="{D2157004-C717-4D71-9AA7-9404686A8294}" presName="spaceRect" presStyleCnt="0"/>
      <dgm:spPr/>
    </dgm:pt>
    <dgm:pt modelId="{7317C36A-DB3D-47D4-9089-CAD0BF95FC04}" type="pres">
      <dgm:prSet presAssocID="{D2157004-C717-4D71-9AA7-9404686A8294}" presName="textRect" presStyleLbl="revTx" presStyleIdx="2" presStyleCnt="4">
        <dgm:presLayoutVars>
          <dgm:chMax val="1"/>
          <dgm:chPref val="1"/>
        </dgm:presLayoutVars>
      </dgm:prSet>
      <dgm:spPr/>
      <dgm:t>
        <a:bodyPr/>
        <a:lstStyle/>
        <a:p>
          <a:endParaRPr lang="cs-CZ"/>
        </a:p>
      </dgm:t>
    </dgm:pt>
    <dgm:pt modelId="{32B5D9EA-F75C-481A-87D9-6FA4D21E43A1}" type="pres">
      <dgm:prSet presAssocID="{D2E3D7F4-36DF-477C-B85A-1110AAF5C4E1}" presName="sibTrans" presStyleCnt="0"/>
      <dgm:spPr/>
    </dgm:pt>
    <dgm:pt modelId="{2A347A2A-3C98-4C3E-A957-7D9BAEE303AF}" type="pres">
      <dgm:prSet presAssocID="{BD49CFF9-7FCA-420B-94AB-471CAB945E7A}" presName="compNode" presStyleCnt="0"/>
      <dgm:spPr/>
    </dgm:pt>
    <dgm:pt modelId="{C30B41FE-15D7-4D2A-92ED-C2BF6FD25570}" type="pres">
      <dgm:prSet presAssocID="{BD49CFF9-7FCA-420B-94AB-471CAB945E7A}" presName="iconBgRect" presStyleLbl="bgShp" presStyleIdx="3" presStyleCnt="4"/>
      <dgm:spPr/>
    </dgm:pt>
    <dgm:pt modelId="{78DDA30C-8DC4-4E0C-82BC-DEE325AE8EC9}" type="pres">
      <dgm:prSet presAssocID="{BD49CFF9-7FCA-420B-94AB-471CAB945E7A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Welder"/>
        </a:ext>
      </dgm:extLst>
    </dgm:pt>
    <dgm:pt modelId="{ECD5BAED-4484-40EF-9D45-2AD80E64EF26}" type="pres">
      <dgm:prSet presAssocID="{BD49CFF9-7FCA-420B-94AB-471CAB945E7A}" presName="spaceRect" presStyleCnt="0"/>
      <dgm:spPr/>
    </dgm:pt>
    <dgm:pt modelId="{9750A886-D2FD-4F51-82D3-D5A14D34F012}" type="pres">
      <dgm:prSet presAssocID="{BD49CFF9-7FCA-420B-94AB-471CAB945E7A}" presName="textRect" presStyleLbl="revTx" presStyleIdx="3" presStyleCnt="4">
        <dgm:presLayoutVars>
          <dgm:chMax val="1"/>
          <dgm:chPref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4D214546-6992-4E85-9CC4-58EA85833570}" type="presOf" srcId="{BD49CFF9-7FCA-420B-94AB-471CAB945E7A}" destId="{9750A886-D2FD-4F51-82D3-D5A14D34F012}" srcOrd="0" destOrd="0" presId="urn:microsoft.com/office/officeart/2018/5/layout/IconCircleLabelList"/>
    <dgm:cxn modelId="{733FC706-F704-416D-B4E3-493969ED7085}" srcId="{A9343734-C723-4EE5-ACAA-E9AC7AEBDC3B}" destId="{BD49CFF9-7FCA-420B-94AB-471CAB945E7A}" srcOrd="3" destOrd="0" parTransId="{DF09C2E1-9D22-448E-8027-E15D0E8C49F1}" sibTransId="{A21A49DB-D91E-452C-960B-6B13109EF20A}"/>
    <dgm:cxn modelId="{18D1343C-0308-4EDA-A0D4-9AB11D3D760D}" srcId="{A9343734-C723-4EE5-ACAA-E9AC7AEBDC3B}" destId="{D2157004-C717-4D71-9AA7-9404686A8294}" srcOrd="2" destOrd="0" parTransId="{F07CF7EC-5159-4AD6-952A-E05B8CFC0109}" sibTransId="{D2E3D7F4-36DF-477C-B85A-1110AAF5C4E1}"/>
    <dgm:cxn modelId="{82B55AD3-5A9C-4200-A670-EFB338C8A1B1}" srcId="{A9343734-C723-4EE5-ACAA-E9AC7AEBDC3B}" destId="{D8D20938-6745-44F3-B20F-83315E95FDDA}" srcOrd="0" destOrd="0" parTransId="{F0292D7D-E090-4916-935F-D2CC1AC48789}" sibTransId="{9E9092A7-9C2C-40FB-BCE9-756CC7A4AA2C}"/>
    <dgm:cxn modelId="{7F293AE9-A1B9-4E0B-A27F-675484C79C17}" type="presOf" srcId="{B3874479-A008-428B-95AE-FC5BA070CBA2}" destId="{9046ED5B-FE3E-476D-9212-E2790BA9E246}" srcOrd="0" destOrd="0" presId="urn:microsoft.com/office/officeart/2018/5/layout/IconCircleLabelList"/>
    <dgm:cxn modelId="{A04493B6-BB48-4AAE-9BDA-FABE959B1140}" srcId="{A9343734-C723-4EE5-ACAA-E9AC7AEBDC3B}" destId="{B3874479-A008-428B-95AE-FC5BA070CBA2}" srcOrd="1" destOrd="0" parTransId="{502EA0C8-6B79-4060-ADF1-F0FFDA7FF57F}" sibTransId="{5C9761CE-44FE-412D-A3F1-CB6EAF74D95B}"/>
    <dgm:cxn modelId="{F2B995BE-A1CD-4AB3-87D9-EA7CEF174AA8}" type="presOf" srcId="{D2157004-C717-4D71-9AA7-9404686A8294}" destId="{7317C36A-DB3D-47D4-9089-CAD0BF95FC04}" srcOrd="0" destOrd="0" presId="urn:microsoft.com/office/officeart/2018/5/layout/IconCircleLabelList"/>
    <dgm:cxn modelId="{B6105484-AA36-4238-AB30-D93BE4F64323}" type="presOf" srcId="{D8D20938-6745-44F3-B20F-83315E95FDDA}" destId="{3A44BF4B-FB05-413B-A29E-89C20B15FA34}" srcOrd="0" destOrd="0" presId="urn:microsoft.com/office/officeart/2018/5/layout/IconCircleLabelList"/>
    <dgm:cxn modelId="{49EDBFEA-94DF-4AF9-92EA-8580F7C7472C}" type="presOf" srcId="{A9343734-C723-4EE5-ACAA-E9AC7AEBDC3B}" destId="{28D7A22C-DB97-4D2B-8504-3F50AE44C585}" srcOrd="0" destOrd="0" presId="urn:microsoft.com/office/officeart/2018/5/layout/IconCircleLabelList"/>
    <dgm:cxn modelId="{42D1A9C7-C5E6-4174-9B21-2C6AC0DFDBFB}" type="presParOf" srcId="{28D7A22C-DB97-4D2B-8504-3F50AE44C585}" destId="{56EB7014-982A-47B4-8A4A-21E4B7DBA5F1}" srcOrd="0" destOrd="0" presId="urn:microsoft.com/office/officeart/2018/5/layout/IconCircleLabelList"/>
    <dgm:cxn modelId="{B1925501-E738-44B9-A0C9-C82EEC7C3F07}" type="presParOf" srcId="{56EB7014-982A-47B4-8A4A-21E4B7DBA5F1}" destId="{8141914C-CE93-45C2-909E-2C492C4DF2CE}" srcOrd="0" destOrd="0" presId="urn:microsoft.com/office/officeart/2018/5/layout/IconCircleLabelList"/>
    <dgm:cxn modelId="{FDC8FEC3-A496-44F5-BFEF-D04917B65033}" type="presParOf" srcId="{56EB7014-982A-47B4-8A4A-21E4B7DBA5F1}" destId="{50873E4F-8E71-4F2E-8A90-88AD3A14A284}" srcOrd="1" destOrd="0" presId="urn:microsoft.com/office/officeart/2018/5/layout/IconCircleLabelList"/>
    <dgm:cxn modelId="{1F36CB69-6304-472B-AB45-D88C85D02379}" type="presParOf" srcId="{56EB7014-982A-47B4-8A4A-21E4B7DBA5F1}" destId="{BF26AB07-1772-42AC-8B15-D817CEFB7EDB}" srcOrd="2" destOrd="0" presId="urn:microsoft.com/office/officeart/2018/5/layout/IconCircleLabelList"/>
    <dgm:cxn modelId="{A7636C53-BAD8-46A8-825F-3DEF7CDC0620}" type="presParOf" srcId="{56EB7014-982A-47B4-8A4A-21E4B7DBA5F1}" destId="{3A44BF4B-FB05-413B-A29E-89C20B15FA34}" srcOrd="3" destOrd="0" presId="urn:microsoft.com/office/officeart/2018/5/layout/IconCircleLabelList"/>
    <dgm:cxn modelId="{73719B7C-8F84-4041-B825-00620374FEE7}" type="presParOf" srcId="{28D7A22C-DB97-4D2B-8504-3F50AE44C585}" destId="{96CE99F9-B0D2-4B2D-B86D-5EEAF39D0D45}" srcOrd="1" destOrd="0" presId="urn:microsoft.com/office/officeart/2018/5/layout/IconCircleLabelList"/>
    <dgm:cxn modelId="{1F9DF9BD-356E-4C47-B902-C7C0011D38CB}" type="presParOf" srcId="{28D7A22C-DB97-4D2B-8504-3F50AE44C585}" destId="{78D36289-B73F-478C-9E05-A110FB88995D}" srcOrd="2" destOrd="0" presId="urn:microsoft.com/office/officeart/2018/5/layout/IconCircleLabelList"/>
    <dgm:cxn modelId="{C96E1C1A-F1C5-4D62-A360-FB5A392D4BA6}" type="presParOf" srcId="{78D36289-B73F-478C-9E05-A110FB88995D}" destId="{FB2FBE81-5546-4617-986F-764DF2835607}" srcOrd="0" destOrd="0" presId="urn:microsoft.com/office/officeart/2018/5/layout/IconCircleLabelList"/>
    <dgm:cxn modelId="{F8BA3306-0BD4-4D79-BDB5-9C018008BFAB}" type="presParOf" srcId="{78D36289-B73F-478C-9E05-A110FB88995D}" destId="{BF52244E-7003-4450-86E3-8D391A744813}" srcOrd="1" destOrd="0" presId="urn:microsoft.com/office/officeart/2018/5/layout/IconCircleLabelList"/>
    <dgm:cxn modelId="{FEB20919-51D3-40CF-BECF-185F2862A945}" type="presParOf" srcId="{78D36289-B73F-478C-9E05-A110FB88995D}" destId="{855BCC1D-6896-45CE-AEE5-0CFCF42DE118}" srcOrd="2" destOrd="0" presId="urn:microsoft.com/office/officeart/2018/5/layout/IconCircleLabelList"/>
    <dgm:cxn modelId="{FE01C75C-E2D4-4357-AED5-5A81B1D9FDF3}" type="presParOf" srcId="{78D36289-B73F-478C-9E05-A110FB88995D}" destId="{9046ED5B-FE3E-476D-9212-E2790BA9E246}" srcOrd="3" destOrd="0" presId="urn:microsoft.com/office/officeart/2018/5/layout/IconCircleLabelList"/>
    <dgm:cxn modelId="{6E20B663-C03B-4171-91FE-3A9469AF29AE}" type="presParOf" srcId="{28D7A22C-DB97-4D2B-8504-3F50AE44C585}" destId="{8CB02406-CB3B-4853-AF02-233BC140E062}" srcOrd="3" destOrd="0" presId="urn:microsoft.com/office/officeart/2018/5/layout/IconCircleLabelList"/>
    <dgm:cxn modelId="{66C8C1D3-D570-4BD9-89C8-E8A56A6FB357}" type="presParOf" srcId="{28D7A22C-DB97-4D2B-8504-3F50AE44C585}" destId="{CF4497DE-C9C6-477F-BA07-2811CDE8ADEB}" srcOrd="4" destOrd="0" presId="urn:microsoft.com/office/officeart/2018/5/layout/IconCircleLabelList"/>
    <dgm:cxn modelId="{96FEAF88-5B13-474D-9EB8-054001D8483E}" type="presParOf" srcId="{CF4497DE-C9C6-477F-BA07-2811CDE8ADEB}" destId="{AB9FB3E1-B9E8-49D6-8A41-D0F6C3A5C4F7}" srcOrd="0" destOrd="0" presId="urn:microsoft.com/office/officeart/2018/5/layout/IconCircleLabelList"/>
    <dgm:cxn modelId="{9BD994FD-2F8E-4871-B17D-E788E4615B47}" type="presParOf" srcId="{CF4497DE-C9C6-477F-BA07-2811CDE8ADEB}" destId="{C6FFC82E-60E1-4674-8B4A-3B572A859C3D}" srcOrd="1" destOrd="0" presId="urn:microsoft.com/office/officeart/2018/5/layout/IconCircleLabelList"/>
    <dgm:cxn modelId="{B7203AA2-D2B6-446F-9654-605A9D623115}" type="presParOf" srcId="{CF4497DE-C9C6-477F-BA07-2811CDE8ADEB}" destId="{4E40B633-C8FF-48D8-8095-9AB748F1A79C}" srcOrd="2" destOrd="0" presId="urn:microsoft.com/office/officeart/2018/5/layout/IconCircleLabelList"/>
    <dgm:cxn modelId="{3B85909A-71FF-4050-AD82-E113DDF268B2}" type="presParOf" srcId="{CF4497DE-C9C6-477F-BA07-2811CDE8ADEB}" destId="{7317C36A-DB3D-47D4-9089-CAD0BF95FC04}" srcOrd="3" destOrd="0" presId="urn:microsoft.com/office/officeart/2018/5/layout/IconCircleLabelList"/>
    <dgm:cxn modelId="{BC1392D4-17F5-4483-90A6-A0496D32BEE5}" type="presParOf" srcId="{28D7A22C-DB97-4D2B-8504-3F50AE44C585}" destId="{32B5D9EA-F75C-481A-87D9-6FA4D21E43A1}" srcOrd="5" destOrd="0" presId="urn:microsoft.com/office/officeart/2018/5/layout/IconCircleLabelList"/>
    <dgm:cxn modelId="{01153609-6198-4BBD-B1DD-95C1FF6FC445}" type="presParOf" srcId="{28D7A22C-DB97-4D2B-8504-3F50AE44C585}" destId="{2A347A2A-3C98-4C3E-A957-7D9BAEE303AF}" srcOrd="6" destOrd="0" presId="urn:microsoft.com/office/officeart/2018/5/layout/IconCircleLabelList"/>
    <dgm:cxn modelId="{9388AB67-5692-4096-B996-D7D1F8D5E4F0}" type="presParOf" srcId="{2A347A2A-3C98-4C3E-A957-7D9BAEE303AF}" destId="{C30B41FE-15D7-4D2A-92ED-C2BF6FD25570}" srcOrd="0" destOrd="0" presId="urn:microsoft.com/office/officeart/2018/5/layout/IconCircleLabelList"/>
    <dgm:cxn modelId="{92164FC5-D4EA-4BDA-9234-620F622049E1}" type="presParOf" srcId="{2A347A2A-3C98-4C3E-A957-7D9BAEE303AF}" destId="{78DDA30C-8DC4-4E0C-82BC-DEE325AE8EC9}" srcOrd="1" destOrd="0" presId="urn:microsoft.com/office/officeart/2018/5/layout/IconCircleLabelList"/>
    <dgm:cxn modelId="{9FFB49D8-C7BA-4A66-9C10-F104BB9E0087}" type="presParOf" srcId="{2A347A2A-3C98-4C3E-A957-7D9BAEE303AF}" destId="{ECD5BAED-4484-40EF-9D45-2AD80E64EF26}" srcOrd="2" destOrd="0" presId="urn:microsoft.com/office/officeart/2018/5/layout/IconCircleLabelList"/>
    <dgm:cxn modelId="{BA36DA27-68E9-4A67-8684-6F9E89EA218F}" type="presParOf" srcId="{2A347A2A-3C98-4C3E-A957-7D9BAEE303AF}" destId="{9750A886-D2FD-4F51-82D3-D5A14D34F012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9CA064B-D7E7-4EBC-814B-192CFDD8667D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FF066569-EF8A-47A9-B283-520C9ADD716F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cs-CZ"/>
            <a:t>Na jak dlouho a kam jezdíme?</a:t>
          </a:r>
          <a:endParaRPr lang="en-US"/>
        </a:p>
      </dgm:t>
    </dgm:pt>
    <dgm:pt modelId="{945D6167-F1C3-412A-88E5-953F6764E170}" type="parTrans" cxnId="{E9CE60DC-F1BB-47AE-9827-0E1FAAC22505}">
      <dgm:prSet/>
      <dgm:spPr/>
      <dgm:t>
        <a:bodyPr/>
        <a:lstStyle/>
        <a:p>
          <a:endParaRPr lang="en-US"/>
        </a:p>
      </dgm:t>
    </dgm:pt>
    <dgm:pt modelId="{0B4FEE6F-D28C-4225-ABB9-995A181D9A70}" type="sibTrans" cxnId="{E9CE60DC-F1BB-47AE-9827-0E1FAAC22505}">
      <dgm:prSet/>
      <dgm:spPr/>
      <dgm:t>
        <a:bodyPr/>
        <a:lstStyle/>
        <a:p>
          <a:endParaRPr lang="en-US"/>
        </a:p>
      </dgm:t>
    </dgm:pt>
    <dgm:pt modelId="{ED1D1DED-A558-4F6B-B31E-3AC8BA24E681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cs-CZ"/>
            <a:t>Je nějaké téma táborů?</a:t>
          </a:r>
          <a:endParaRPr lang="en-US"/>
        </a:p>
      </dgm:t>
    </dgm:pt>
    <dgm:pt modelId="{82793C8F-DD0C-4469-8DA1-70733BD9117A}" type="parTrans" cxnId="{99E01C4F-0967-4007-8357-707B647B7F9D}">
      <dgm:prSet/>
      <dgm:spPr/>
      <dgm:t>
        <a:bodyPr/>
        <a:lstStyle/>
        <a:p>
          <a:endParaRPr lang="en-US"/>
        </a:p>
      </dgm:t>
    </dgm:pt>
    <dgm:pt modelId="{D5D66888-452B-4993-A96F-B2D43BBFACC5}" type="sibTrans" cxnId="{99E01C4F-0967-4007-8357-707B647B7F9D}">
      <dgm:prSet/>
      <dgm:spPr/>
      <dgm:t>
        <a:bodyPr/>
        <a:lstStyle/>
        <a:p>
          <a:endParaRPr lang="en-US"/>
        </a:p>
      </dgm:t>
    </dgm:pt>
    <dgm:pt modelId="{19D073CA-DC5C-4BAD-BE97-537F70D885F7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cs-CZ" dirty="0"/>
            <a:t>Co bývá mou úlohou na táborech a jak ho připravuji?</a:t>
          </a:r>
          <a:endParaRPr lang="en-US" dirty="0"/>
        </a:p>
      </dgm:t>
    </dgm:pt>
    <dgm:pt modelId="{D4958CC2-5247-4E38-B0BD-6E57AEA4D4CD}" type="parTrans" cxnId="{A424C84E-3806-4FAC-886F-FC2138273017}">
      <dgm:prSet/>
      <dgm:spPr/>
      <dgm:t>
        <a:bodyPr/>
        <a:lstStyle/>
        <a:p>
          <a:endParaRPr lang="en-US"/>
        </a:p>
      </dgm:t>
    </dgm:pt>
    <dgm:pt modelId="{54149F91-2549-4222-9C6A-BCF344405E86}" type="sibTrans" cxnId="{A424C84E-3806-4FAC-886F-FC2138273017}">
      <dgm:prSet/>
      <dgm:spPr/>
      <dgm:t>
        <a:bodyPr/>
        <a:lstStyle/>
        <a:p>
          <a:endParaRPr lang="en-US"/>
        </a:p>
      </dgm:t>
    </dgm:pt>
    <dgm:pt modelId="{D08111FF-5596-4369-A02F-583AA07E56B6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cs-CZ"/>
            <a:t>Jaký má pro děti přínos jet na skautský tábor?</a:t>
          </a:r>
          <a:endParaRPr lang="en-US"/>
        </a:p>
      </dgm:t>
    </dgm:pt>
    <dgm:pt modelId="{F0AF9322-171D-4F22-B122-66EA1FDB3EA7}" type="parTrans" cxnId="{F91B514F-27AE-4E5C-AC1F-3F64C0F77ADF}">
      <dgm:prSet/>
      <dgm:spPr/>
      <dgm:t>
        <a:bodyPr/>
        <a:lstStyle/>
        <a:p>
          <a:endParaRPr lang="en-US"/>
        </a:p>
      </dgm:t>
    </dgm:pt>
    <dgm:pt modelId="{AFE9BF51-3A49-439F-AA5C-E2C04E062794}" type="sibTrans" cxnId="{F91B514F-27AE-4E5C-AC1F-3F64C0F77ADF}">
      <dgm:prSet/>
      <dgm:spPr/>
      <dgm:t>
        <a:bodyPr/>
        <a:lstStyle/>
        <a:p>
          <a:endParaRPr lang="en-US"/>
        </a:p>
      </dgm:t>
    </dgm:pt>
    <dgm:pt modelId="{91E93A93-6959-4550-95B3-58D2BB1F0791}" type="pres">
      <dgm:prSet presAssocID="{19CA064B-D7E7-4EBC-814B-192CFDD8667D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9A572DF-BB77-45B2-8E10-36BE4355B4AD}" type="pres">
      <dgm:prSet presAssocID="{FF066569-EF8A-47A9-B283-520C9ADD716F}" presName="compNode" presStyleCnt="0"/>
      <dgm:spPr/>
    </dgm:pt>
    <dgm:pt modelId="{737C839B-071B-4BF0-ACD8-20C82A3C39CD}" type="pres">
      <dgm:prSet presAssocID="{FF066569-EF8A-47A9-B283-520C9ADD716F}" presName="iconBgRect" presStyleLbl="bgShp" presStyleIdx="0" presStyleCnt="4"/>
      <dgm:spPr/>
    </dgm:pt>
    <dgm:pt modelId="{6961986C-623B-45EC-BE0B-3AFAB4F283F9}" type="pres">
      <dgm:prSet presAssocID="{FF066569-EF8A-47A9-B283-520C9ADD716F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Skeleton"/>
        </a:ext>
      </dgm:extLst>
    </dgm:pt>
    <dgm:pt modelId="{F55B5110-541B-4F22-9508-F0A34824D10C}" type="pres">
      <dgm:prSet presAssocID="{FF066569-EF8A-47A9-B283-520C9ADD716F}" presName="spaceRect" presStyleCnt="0"/>
      <dgm:spPr/>
    </dgm:pt>
    <dgm:pt modelId="{5690322C-DE12-45E0-AAEE-02655287B2C0}" type="pres">
      <dgm:prSet presAssocID="{FF066569-EF8A-47A9-B283-520C9ADD716F}" presName="textRect" presStyleLbl="revTx" presStyleIdx="0" presStyleCnt="4">
        <dgm:presLayoutVars>
          <dgm:chMax val="1"/>
          <dgm:chPref val="1"/>
        </dgm:presLayoutVars>
      </dgm:prSet>
      <dgm:spPr/>
      <dgm:t>
        <a:bodyPr/>
        <a:lstStyle/>
        <a:p>
          <a:endParaRPr lang="cs-CZ"/>
        </a:p>
      </dgm:t>
    </dgm:pt>
    <dgm:pt modelId="{897323E3-FFC0-4BB5-AB0D-ED1FD3CAF3A3}" type="pres">
      <dgm:prSet presAssocID="{0B4FEE6F-D28C-4225-ABB9-995A181D9A70}" presName="sibTrans" presStyleCnt="0"/>
      <dgm:spPr/>
    </dgm:pt>
    <dgm:pt modelId="{DA428712-61D4-4190-B562-9646775797CD}" type="pres">
      <dgm:prSet presAssocID="{ED1D1DED-A558-4F6B-B31E-3AC8BA24E681}" presName="compNode" presStyleCnt="0"/>
      <dgm:spPr/>
    </dgm:pt>
    <dgm:pt modelId="{6E41DBEB-284E-44FC-A222-CDDCA887887C}" type="pres">
      <dgm:prSet presAssocID="{ED1D1DED-A558-4F6B-B31E-3AC8BA24E681}" presName="iconBgRect" presStyleLbl="bgShp" presStyleIdx="1" presStyleCnt="4"/>
      <dgm:spPr/>
    </dgm:pt>
    <dgm:pt modelId="{DEA8C7A7-10A7-42B5-9C61-76503C01466B}" type="pres">
      <dgm:prSet presAssocID="{ED1D1DED-A558-4F6B-B31E-3AC8BA24E681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Questions"/>
        </a:ext>
      </dgm:extLst>
    </dgm:pt>
    <dgm:pt modelId="{6B10593C-2977-4724-8ACC-D4BDBAEB583D}" type="pres">
      <dgm:prSet presAssocID="{ED1D1DED-A558-4F6B-B31E-3AC8BA24E681}" presName="spaceRect" presStyleCnt="0"/>
      <dgm:spPr/>
    </dgm:pt>
    <dgm:pt modelId="{F09A0B84-FA07-4CCE-A7BD-EA881B359EE1}" type="pres">
      <dgm:prSet presAssocID="{ED1D1DED-A558-4F6B-B31E-3AC8BA24E681}" presName="textRect" presStyleLbl="revTx" presStyleIdx="1" presStyleCnt="4">
        <dgm:presLayoutVars>
          <dgm:chMax val="1"/>
          <dgm:chPref val="1"/>
        </dgm:presLayoutVars>
      </dgm:prSet>
      <dgm:spPr/>
      <dgm:t>
        <a:bodyPr/>
        <a:lstStyle/>
        <a:p>
          <a:endParaRPr lang="cs-CZ"/>
        </a:p>
      </dgm:t>
    </dgm:pt>
    <dgm:pt modelId="{5C0C9FD4-4F6E-4741-8802-32C80A3DF278}" type="pres">
      <dgm:prSet presAssocID="{D5D66888-452B-4993-A96F-B2D43BBFACC5}" presName="sibTrans" presStyleCnt="0"/>
      <dgm:spPr/>
    </dgm:pt>
    <dgm:pt modelId="{DF95C327-40D1-426D-9A56-4ED806699205}" type="pres">
      <dgm:prSet presAssocID="{19D073CA-DC5C-4BAD-BE97-537F70D885F7}" presName="compNode" presStyleCnt="0"/>
      <dgm:spPr/>
    </dgm:pt>
    <dgm:pt modelId="{7992B03B-AE4B-4BC6-AC1F-F02D8A7A1D2F}" type="pres">
      <dgm:prSet presAssocID="{19D073CA-DC5C-4BAD-BE97-537F70D885F7}" presName="iconBgRect" presStyleLbl="bgShp" presStyleIdx="2" presStyleCnt="4"/>
      <dgm:spPr/>
    </dgm:pt>
    <dgm:pt modelId="{0A175C70-5769-4B78-96F0-F401C0412D2C}" type="pres">
      <dgm:prSet presAssocID="{19D073CA-DC5C-4BAD-BE97-537F70D885F7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Bitcoin"/>
        </a:ext>
      </dgm:extLst>
    </dgm:pt>
    <dgm:pt modelId="{0F686A65-833C-4BCF-B70B-24A896E937FA}" type="pres">
      <dgm:prSet presAssocID="{19D073CA-DC5C-4BAD-BE97-537F70D885F7}" presName="spaceRect" presStyleCnt="0"/>
      <dgm:spPr/>
    </dgm:pt>
    <dgm:pt modelId="{79A3C12A-ED8B-4B66-8F5E-8676F9B9BEA5}" type="pres">
      <dgm:prSet presAssocID="{19D073CA-DC5C-4BAD-BE97-537F70D885F7}" presName="textRect" presStyleLbl="revTx" presStyleIdx="2" presStyleCnt="4">
        <dgm:presLayoutVars>
          <dgm:chMax val="1"/>
          <dgm:chPref val="1"/>
        </dgm:presLayoutVars>
      </dgm:prSet>
      <dgm:spPr/>
      <dgm:t>
        <a:bodyPr/>
        <a:lstStyle/>
        <a:p>
          <a:endParaRPr lang="cs-CZ"/>
        </a:p>
      </dgm:t>
    </dgm:pt>
    <dgm:pt modelId="{9BBD29AE-A12E-4C79-B04A-599F07050AAD}" type="pres">
      <dgm:prSet presAssocID="{54149F91-2549-4222-9C6A-BCF344405E86}" presName="sibTrans" presStyleCnt="0"/>
      <dgm:spPr/>
    </dgm:pt>
    <dgm:pt modelId="{209E86B4-1E93-483B-BCA5-9D38D19A1D26}" type="pres">
      <dgm:prSet presAssocID="{D08111FF-5596-4369-A02F-583AA07E56B6}" presName="compNode" presStyleCnt="0"/>
      <dgm:spPr/>
    </dgm:pt>
    <dgm:pt modelId="{90829AAC-BFD2-4094-896E-ED796EB369FC}" type="pres">
      <dgm:prSet presAssocID="{D08111FF-5596-4369-A02F-583AA07E56B6}" presName="iconBgRect" presStyleLbl="bgShp" presStyleIdx="3" presStyleCnt="4"/>
      <dgm:spPr/>
    </dgm:pt>
    <dgm:pt modelId="{F1447714-E1BC-4FF8-A6F0-A8C549971857}" type="pres">
      <dgm:prSet presAssocID="{D08111FF-5596-4369-A02F-583AA07E56B6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xmlns="" id="0" name="" descr="Stroller"/>
        </a:ext>
      </dgm:extLst>
    </dgm:pt>
    <dgm:pt modelId="{6BF82C71-700C-492F-884C-22A44FE2E5E8}" type="pres">
      <dgm:prSet presAssocID="{D08111FF-5596-4369-A02F-583AA07E56B6}" presName="spaceRect" presStyleCnt="0"/>
      <dgm:spPr/>
    </dgm:pt>
    <dgm:pt modelId="{47257E6E-66A4-42E7-AC80-6B5A24989506}" type="pres">
      <dgm:prSet presAssocID="{D08111FF-5596-4369-A02F-583AA07E56B6}" presName="textRect" presStyleLbl="revTx" presStyleIdx="3" presStyleCnt="4">
        <dgm:presLayoutVars>
          <dgm:chMax val="1"/>
          <dgm:chPref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E9CE60DC-F1BB-47AE-9827-0E1FAAC22505}" srcId="{19CA064B-D7E7-4EBC-814B-192CFDD8667D}" destId="{FF066569-EF8A-47A9-B283-520C9ADD716F}" srcOrd="0" destOrd="0" parTransId="{945D6167-F1C3-412A-88E5-953F6764E170}" sibTransId="{0B4FEE6F-D28C-4225-ABB9-995A181D9A70}"/>
    <dgm:cxn modelId="{349667F2-320B-4631-864D-98C76D5560AC}" type="presOf" srcId="{19D073CA-DC5C-4BAD-BE97-537F70D885F7}" destId="{79A3C12A-ED8B-4B66-8F5E-8676F9B9BEA5}" srcOrd="0" destOrd="0" presId="urn:microsoft.com/office/officeart/2018/5/layout/IconCircleLabelList"/>
    <dgm:cxn modelId="{078A4556-DF71-478C-8996-C457FCB1CFC1}" type="presOf" srcId="{19CA064B-D7E7-4EBC-814B-192CFDD8667D}" destId="{91E93A93-6959-4550-95B3-58D2BB1F0791}" srcOrd="0" destOrd="0" presId="urn:microsoft.com/office/officeart/2018/5/layout/IconCircleLabelList"/>
    <dgm:cxn modelId="{FA413136-A1FE-428B-9892-B2186939127F}" type="presOf" srcId="{ED1D1DED-A558-4F6B-B31E-3AC8BA24E681}" destId="{F09A0B84-FA07-4CCE-A7BD-EA881B359EE1}" srcOrd="0" destOrd="0" presId="urn:microsoft.com/office/officeart/2018/5/layout/IconCircleLabelList"/>
    <dgm:cxn modelId="{A424C84E-3806-4FAC-886F-FC2138273017}" srcId="{19CA064B-D7E7-4EBC-814B-192CFDD8667D}" destId="{19D073CA-DC5C-4BAD-BE97-537F70D885F7}" srcOrd="2" destOrd="0" parTransId="{D4958CC2-5247-4E38-B0BD-6E57AEA4D4CD}" sibTransId="{54149F91-2549-4222-9C6A-BCF344405E86}"/>
    <dgm:cxn modelId="{7B77B275-9247-489E-8525-44C2EAC48CCA}" type="presOf" srcId="{D08111FF-5596-4369-A02F-583AA07E56B6}" destId="{47257E6E-66A4-42E7-AC80-6B5A24989506}" srcOrd="0" destOrd="0" presId="urn:microsoft.com/office/officeart/2018/5/layout/IconCircleLabelList"/>
    <dgm:cxn modelId="{CFD0C111-F6F5-47B8-904A-A5302EE0C14B}" type="presOf" srcId="{FF066569-EF8A-47A9-B283-520C9ADD716F}" destId="{5690322C-DE12-45E0-AAEE-02655287B2C0}" srcOrd="0" destOrd="0" presId="urn:microsoft.com/office/officeart/2018/5/layout/IconCircleLabelList"/>
    <dgm:cxn modelId="{F91B514F-27AE-4E5C-AC1F-3F64C0F77ADF}" srcId="{19CA064B-D7E7-4EBC-814B-192CFDD8667D}" destId="{D08111FF-5596-4369-A02F-583AA07E56B6}" srcOrd="3" destOrd="0" parTransId="{F0AF9322-171D-4F22-B122-66EA1FDB3EA7}" sibTransId="{AFE9BF51-3A49-439F-AA5C-E2C04E062794}"/>
    <dgm:cxn modelId="{99E01C4F-0967-4007-8357-707B647B7F9D}" srcId="{19CA064B-D7E7-4EBC-814B-192CFDD8667D}" destId="{ED1D1DED-A558-4F6B-B31E-3AC8BA24E681}" srcOrd="1" destOrd="0" parTransId="{82793C8F-DD0C-4469-8DA1-70733BD9117A}" sibTransId="{D5D66888-452B-4993-A96F-B2D43BBFACC5}"/>
    <dgm:cxn modelId="{F00BCBD6-43AA-461E-901E-4436003B4263}" type="presParOf" srcId="{91E93A93-6959-4550-95B3-58D2BB1F0791}" destId="{49A572DF-BB77-45B2-8E10-36BE4355B4AD}" srcOrd="0" destOrd="0" presId="urn:microsoft.com/office/officeart/2018/5/layout/IconCircleLabelList"/>
    <dgm:cxn modelId="{ABB5DE46-9DEA-452F-B1D8-E2ECD0A56C87}" type="presParOf" srcId="{49A572DF-BB77-45B2-8E10-36BE4355B4AD}" destId="{737C839B-071B-4BF0-ACD8-20C82A3C39CD}" srcOrd="0" destOrd="0" presId="urn:microsoft.com/office/officeart/2018/5/layout/IconCircleLabelList"/>
    <dgm:cxn modelId="{19C23284-0501-4F50-861B-E8B084A54F38}" type="presParOf" srcId="{49A572DF-BB77-45B2-8E10-36BE4355B4AD}" destId="{6961986C-623B-45EC-BE0B-3AFAB4F283F9}" srcOrd="1" destOrd="0" presId="urn:microsoft.com/office/officeart/2018/5/layout/IconCircleLabelList"/>
    <dgm:cxn modelId="{5CE4ECC5-544A-4A23-ACE2-7609BD1BF169}" type="presParOf" srcId="{49A572DF-BB77-45B2-8E10-36BE4355B4AD}" destId="{F55B5110-541B-4F22-9508-F0A34824D10C}" srcOrd="2" destOrd="0" presId="urn:microsoft.com/office/officeart/2018/5/layout/IconCircleLabelList"/>
    <dgm:cxn modelId="{AB66DB7F-25CA-4421-9831-9ADD53292188}" type="presParOf" srcId="{49A572DF-BB77-45B2-8E10-36BE4355B4AD}" destId="{5690322C-DE12-45E0-AAEE-02655287B2C0}" srcOrd="3" destOrd="0" presId="urn:microsoft.com/office/officeart/2018/5/layout/IconCircleLabelList"/>
    <dgm:cxn modelId="{0F6C7240-9025-427F-A545-C3BD62483BFA}" type="presParOf" srcId="{91E93A93-6959-4550-95B3-58D2BB1F0791}" destId="{897323E3-FFC0-4BB5-AB0D-ED1FD3CAF3A3}" srcOrd="1" destOrd="0" presId="urn:microsoft.com/office/officeart/2018/5/layout/IconCircleLabelList"/>
    <dgm:cxn modelId="{AB08E15F-52D4-48E1-B37B-E907022D166E}" type="presParOf" srcId="{91E93A93-6959-4550-95B3-58D2BB1F0791}" destId="{DA428712-61D4-4190-B562-9646775797CD}" srcOrd="2" destOrd="0" presId="urn:microsoft.com/office/officeart/2018/5/layout/IconCircleLabelList"/>
    <dgm:cxn modelId="{E97CE804-087C-4121-A1E0-6696B9D54B6F}" type="presParOf" srcId="{DA428712-61D4-4190-B562-9646775797CD}" destId="{6E41DBEB-284E-44FC-A222-CDDCA887887C}" srcOrd="0" destOrd="0" presId="urn:microsoft.com/office/officeart/2018/5/layout/IconCircleLabelList"/>
    <dgm:cxn modelId="{E661FEAC-9A1E-4B20-882C-A313A6EA894E}" type="presParOf" srcId="{DA428712-61D4-4190-B562-9646775797CD}" destId="{DEA8C7A7-10A7-42B5-9C61-76503C01466B}" srcOrd="1" destOrd="0" presId="urn:microsoft.com/office/officeart/2018/5/layout/IconCircleLabelList"/>
    <dgm:cxn modelId="{D55D38E5-629D-405D-90BC-47C79FB94F9B}" type="presParOf" srcId="{DA428712-61D4-4190-B562-9646775797CD}" destId="{6B10593C-2977-4724-8ACC-D4BDBAEB583D}" srcOrd="2" destOrd="0" presId="urn:microsoft.com/office/officeart/2018/5/layout/IconCircleLabelList"/>
    <dgm:cxn modelId="{32CE23B4-C552-4C94-A202-EE6E1BEC3D63}" type="presParOf" srcId="{DA428712-61D4-4190-B562-9646775797CD}" destId="{F09A0B84-FA07-4CCE-A7BD-EA881B359EE1}" srcOrd="3" destOrd="0" presId="urn:microsoft.com/office/officeart/2018/5/layout/IconCircleLabelList"/>
    <dgm:cxn modelId="{E409E8F1-0150-4E63-BF93-16C91BFE163C}" type="presParOf" srcId="{91E93A93-6959-4550-95B3-58D2BB1F0791}" destId="{5C0C9FD4-4F6E-4741-8802-32C80A3DF278}" srcOrd="3" destOrd="0" presId="urn:microsoft.com/office/officeart/2018/5/layout/IconCircleLabelList"/>
    <dgm:cxn modelId="{1BD82EA3-51B8-40D8-AE50-AF6079526B43}" type="presParOf" srcId="{91E93A93-6959-4550-95B3-58D2BB1F0791}" destId="{DF95C327-40D1-426D-9A56-4ED806699205}" srcOrd="4" destOrd="0" presId="urn:microsoft.com/office/officeart/2018/5/layout/IconCircleLabelList"/>
    <dgm:cxn modelId="{2DAA13A8-A483-42B8-8028-9CBECE82AC48}" type="presParOf" srcId="{DF95C327-40D1-426D-9A56-4ED806699205}" destId="{7992B03B-AE4B-4BC6-AC1F-F02D8A7A1D2F}" srcOrd="0" destOrd="0" presId="urn:microsoft.com/office/officeart/2018/5/layout/IconCircleLabelList"/>
    <dgm:cxn modelId="{4E4D4AE4-4CE6-43BA-BD9D-4F977BB9681E}" type="presParOf" srcId="{DF95C327-40D1-426D-9A56-4ED806699205}" destId="{0A175C70-5769-4B78-96F0-F401C0412D2C}" srcOrd="1" destOrd="0" presId="urn:microsoft.com/office/officeart/2018/5/layout/IconCircleLabelList"/>
    <dgm:cxn modelId="{2C140BF2-452B-4B79-9874-32A75955ACEF}" type="presParOf" srcId="{DF95C327-40D1-426D-9A56-4ED806699205}" destId="{0F686A65-833C-4BCF-B70B-24A896E937FA}" srcOrd="2" destOrd="0" presId="urn:microsoft.com/office/officeart/2018/5/layout/IconCircleLabelList"/>
    <dgm:cxn modelId="{C3BB09F2-9C71-4D1D-A316-8418CE665BE9}" type="presParOf" srcId="{DF95C327-40D1-426D-9A56-4ED806699205}" destId="{79A3C12A-ED8B-4B66-8F5E-8676F9B9BEA5}" srcOrd="3" destOrd="0" presId="urn:microsoft.com/office/officeart/2018/5/layout/IconCircleLabelList"/>
    <dgm:cxn modelId="{45BCACDE-BD90-4C9A-8C71-508683AE8CAD}" type="presParOf" srcId="{91E93A93-6959-4550-95B3-58D2BB1F0791}" destId="{9BBD29AE-A12E-4C79-B04A-599F07050AAD}" srcOrd="5" destOrd="0" presId="urn:microsoft.com/office/officeart/2018/5/layout/IconCircleLabelList"/>
    <dgm:cxn modelId="{E8616028-A8F2-4BFB-970D-6F03234E3027}" type="presParOf" srcId="{91E93A93-6959-4550-95B3-58D2BB1F0791}" destId="{209E86B4-1E93-483B-BCA5-9D38D19A1D26}" srcOrd="6" destOrd="0" presId="urn:microsoft.com/office/officeart/2018/5/layout/IconCircleLabelList"/>
    <dgm:cxn modelId="{C33DCEB9-144D-480C-A6B2-2A4BC6C069A8}" type="presParOf" srcId="{209E86B4-1E93-483B-BCA5-9D38D19A1D26}" destId="{90829AAC-BFD2-4094-896E-ED796EB369FC}" srcOrd="0" destOrd="0" presId="urn:microsoft.com/office/officeart/2018/5/layout/IconCircleLabelList"/>
    <dgm:cxn modelId="{BEBEAEFF-F40D-486E-A1CB-A108807C6D24}" type="presParOf" srcId="{209E86B4-1E93-483B-BCA5-9D38D19A1D26}" destId="{F1447714-E1BC-4FF8-A6F0-A8C549971857}" srcOrd="1" destOrd="0" presId="urn:microsoft.com/office/officeart/2018/5/layout/IconCircleLabelList"/>
    <dgm:cxn modelId="{3C434D6B-D5BD-4AC3-954C-6D23C0B704A3}" type="presParOf" srcId="{209E86B4-1E93-483B-BCA5-9D38D19A1D26}" destId="{6BF82C71-700C-492F-884C-22A44FE2E5E8}" srcOrd="2" destOrd="0" presId="urn:microsoft.com/office/officeart/2018/5/layout/IconCircleLabelList"/>
    <dgm:cxn modelId="{795DD842-A158-4C6E-9000-37288ADB8941}" type="presParOf" srcId="{209E86B4-1E93-483B-BCA5-9D38D19A1D26}" destId="{47257E6E-66A4-42E7-AC80-6B5A24989506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01358A-3CCF-401D-BF6C-0106A9D43DC7}">
      <dsp:nvSpPr>
        <dsp:cNvPr id="0" name=""/>
        <dsp:cNvSpPr/>
      </dsp:nvSpPr>
      <dsp:spPr>
        <a:xfrm>
          <a:off x="0" y="406497"/>
          <a:ext cx="10190252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24E4A5-B7A0-4A81-8AE6-B7BE3E12765B}">
      <dsp:nvSpPr>
        <dsp:cNvPr id="0" name=""/>
        <dsp:cNvSpPr/>
      </dsp:nvSpPr>
      <dsp:spPr>
        <a:xfrm>
          <a:off x="509512" y="67017"/>
          <a:ext cx="7133176" cy="6789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9617" tIns="0" rIns="269617" bIns="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300" kern="1200" dirty="0"/>
            <a:t>Kdo a co jsou skauti</a:t>
          </a:r>
          <a:endParaRPr lang="en-US" sz="2300" kern="1200" dirty="0"/>
        </a:p>
      </dsp:txBody>
      <dsp:txXfrm>
        <a:off x="542656" y="100161"/>
        <a:ext cx="7066888" cy="612672"/>
      </dsp:txXfrm>
    </dsp:sp>
    <dsp:sp modelId="{1DA85A8D-CDAE-41CF-93D9-D884AFC314E8}">
      <dsp:nvSpPr>
        <dsp:cNvPr id="0" name=""/>
        <dsp:cNvSpPr/>
      </dsp:nvSpPr>
      <dsp:spPr>
        <a:xfrm>
          <a:off x="0" y="1449777"/>
          <a:ext cx="10190252" cy="21010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4860045"/>
              <a:satOff val="1718"/>
              <a:lumOff val="152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90877" tIns="479044" rIns="790877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cs-CZ" sz="2300" kern="1200"/>
            <a:t>Družinové schůzky</a:t>
          </a:r>
          <a:endParaRPr lang="en-US" sz="2300" kern="120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cs-CZ" sz="2300" kern="1200" dirty="0"/>
            <a:t>Víkendové výpravy</a:t>
          </a: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cs-CZ" sz="2300" kern="1200"/>
            <a:t>Letní tábory</a:t>
          </a:r>
          <a:endParaRPr lang="en-US" sz="2300" kern="120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FontTx/>
            <a:buNone/>
          </a:pPr>
          <a:r>
            <a:rPr lang="cs-CZ" sz="2300" kern="1200" dirty="0"/>
            <a:t>Shrnutí praxe</a:t>
          </a:r>
          <a:endParaRPr lang="en-US" sz="2300" kern="1200" dirty="0"/>
        </a:p>
      </dsp:txBody>
      <dsp:txXfrm>
        <a:off x="0" y="1449777"/>
        <a:ext cx="10190252" cy="2101050"/>
      </dsp:txXfrm>
    </dsp:sp>
    <dsp:sp modelId="{2505EBC3-3E71-4370-8683-6BEE2020D3A3}">
      <dsp:nvSpPr>
        <dsp:cNvPr id="0" name=""/>
        <dsp:cNvSpPr/>
      </dsp:nvSpPr>
      <dsp:spPr>
        <a:xfrm>
          <a:off x="509512" y="1110297"/>
          <a:ext cx="7133176" cy="678960"/>
        </a:xfrm>
        <a:prstGeom prst="roundRect">
          <a:avLst/>
        </a:prstGeom>
        <a:solidFill>
          <a:schemeClr val="accent5">
            <a:hueOff val="4860045"/>
            <a:satOff val="1718"/>
            <a:lumOff val="1529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9617" tIns="0" rIns="269617" bIns="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300" kern="1200" dirty="0"/>
            <a:t>Moje pedagogická praxe ve skautském oddíle</a:t>
          </a:r>
          <a:endParaRPr lang="en-US" sz="2300" kern="1200" dirty="0"/>
        </a:p>
      </dsp:txBody>
      <dsp:txXfrm>
        <a:off x="542656" y="1143441"/>
        <a:ext cx="7066888" cy="6126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191B41-74C2-444C-8B03-403420D3D238}">
      <dsp:nvSpPr>
        <dsp:cNvPr id="0" name=""/>
        <dsp:cNvSpPr/>
      </dsp:nvSpPr>
      <dsp:spPr>
        <a:xfrm>
          <a:off x="82613" y="909059"/>
          <a:ext cx="897246" cy="89724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DCE810-972C-4299-9E4D-0F8F05C18DA2}">
      <dsp:nvSpPr>
        <dsp:cNvPr id="0" name=""/>
        <dsp:cNvSpPr/>
      </dsp:nvSpPr>
      <dsp:spPr>
        <a:xfrm>
          <a:off x="271034" y="1097481"/>
          <a:ext cx="520402" cy="52040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F3E38A-F867-4087-A9A5-57E32C739EF8}">
      <dsp:nvSpPr>
        <dsp:cNvPr id="0" name=""/>
        <dsp:cNvSpPr/>
      </dsp:nvSpPr>
      <dsp:spPr>
        <a:xfrm>
          <a:off x="1172126" y="909059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/>
            <a:t>Co je to skauting?</a:t>
          </a:r>
          <a:endParaRPr lang="en-US" sz="2100" kern="1200"/>
        </a:p>
      </dsp:txBody>
      <dsp:txXfrm>
        <a:off x="1172126" y="909059"/>
        <a:ext cx="2114937" cy="897246"/>
      </dsp:txXfrm>
    </dsp:sp>
    <dsp:sp modelId="{308067CB-E25A-4576-A8FB-04B60BD0495F}">
      <dsp:nvSpPr>
        <dsp:cNvPr id="0" name=""/>
        <dsp:cNvSpPr/>
      </dsp:nvSpPr>
      <dsp:spPr>
        <a:xfrm>
          <a:off x="3655575" y="909059"/>
          <a:ext cx="897246" cy="89724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4BE15E-EBE6-4A00-8DF7-0EAF851B9CCF}">
      <dsp:nvSpPr>
        <dsp:cNvPr id="0" name=""/>
        <dsp:cNvSpPr/>
      </dsp:nvSpPr>
      <dsp:spPr>
        <a:xfrm>
          <a:off x="3843996" y="1097481"/>
          <a:ext cx="520402" cy="52040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D12BA9-24E6-44A9-88AE-9082B208E2BD}">
      <dsp:nvSpPr>
        <dsp:cNvPr id="0" name=""/>
        <dsp:cNvSpPr/>
      </dsp:nvSpPr>
      <dsp:spPr>
        <a:xfrm>
          <a:off x="4745088" y="909059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/>
            <a:t>Jaké hodnoty skauting zastává?</a:t>
          </a:r>
          <a:endParaRPr lang="en-US" sz="2100" kern="1200"/>
        </a:p>
      </dsp:txBody>
      <dsp:txXfrm>
        <a:off x="4745088" y="909059"/>
        <a:ext cx="2114937" cy="897246"/>
      </dsp:txXfrm>
    </dsp:sp>
    <dsp:sp modelId="{2E64A372-E315-40AD-81B8-B840E70D8CED}">
      <dsp:nvSpPr>
        <dsp:cNvPr id="0" name=""/>
        <dsp:cNvSpPr/>
      </dsp:nvSpPr>
      <dsp:spPr>
        <a:xfrm>
          <a:off x="7228536" y="909059"/>
          <a:ext cx="897246" cy="89724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BDEB59-9F38-4E0F-AFA6-4C3A3DCBF9C7}">
      <dsp:nvSpPr>
        <dsp:cNvPr id="0" name=""/>
        <dsp:cNvSpPr/>
      </dsp:nvSpPr>
      <dsp:spPr>
        <a:xfrm>
          <a:off x="7416958" y="1097481"/>
          <a:ext cx="520402" cy="52040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9C629C-8044-4AE3-A130-2938A89DB9F3}">
      <dsp:nvSpPr>
        <dsp:cNvPr id="0" name=""/>
        <dsp:cNvSpPr/>
      </dsp:nvSpPr>
      <dsp:spPr>
        <a:xfrm>
          <a:off x="8318049" y="909059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/>
            <a:t>Kdo může chodit do skautu?</a:t>
          </a:r>
          <a:endParaRPr lang="en-US" sz="2100" kern="1200"/>
        </a:p>
      </dsp:txBody>
      <dsp:txXfrm>
        <a:off x="8318049" y="909059"/>
        <a:ext cx="2114937" cy="897246"/>
      </dsp:txXfrm>
    </dsp:sp>
    <dsp:sp modelId="{1578F3E4-0E90-4A7D-B0A9-BD79BF7DA306}">
      <dsp:nvSpPr>
        <dsp:cNvPr id="0" name=""/>
        <dsp:cNvSpPr/>
      </dsp:nvSpPr>
      <dsp:spPr>
        <a:xfrm>
          <a:off x="82613" y="2546238"/>
          <a:ext cx="897246" cy="89724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9BFF7A-9CEC-47ED-ACDF-942DBEA5B68E}">
      <dsp:nvSpPr>
        <dsp:cNvPr id="0" name=""/>
        <dsp:cNvSpPr/>
      </dsp:nvSpPr>
      <dsp:spPr>
        <a:xfrm>
          <a:off x="271034" y="2734659"/>
          <a:ext cx="520402" cy="52040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B493E4-1E6A-450F-B7BE-25F46A1CE929}">
      <dsp:nvSpPr>
        <dsp:cNvPr id="0" name=""/>
        <dsp:cNvSpPr/>
      </dsp:nvSpPr>
      <dsp:spPr>
        <a:xfrm>
          <a:off x="1172126" y="2546238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Jak dlouhou má skauting tradici?</a:t>
          </a:r>
          <a:endParaRPr lang="en-US" sz="2100" kern="1200" dirty="0"/>
        </a:p>
      </dsp:txBody>
      <dsp:txXfrm>
        <a:off x="1172126" y="2546238"/>
        <a:ext cx="2114937" cy="897246"/>
      </dsp:txXfrm>
    </dsp:sp>
    <dsp:sp modelId="{B0084ED6-BECA-4E91-B502-BFFFD518D35D}">
      <dsp:nvSpPr>
        <dsp:cNvPr id="0" name=""/>
        <dsp:cNvSpPr/>
      </dsp:nvSpPr>
      <dsp:spPr>
        <a:xfrm>
          <a:off x="3655575" y="2546238"/>
          <a:ext cx="897246" cy="897246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218093-D124-4D7D-BFB0-C405EEF14F4B}">
      <dsp:nvSpPr>
        <dsp:cNvPr id="0" name=""/>
        <dsp:cNvSpPr/>
      </dsp:nvSpPr>
      <dsp:spPr>
        <a:xfrm>
          <a:off x="3843996" y="2734659"/>
          <a:ext cx="520402" cy="52040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40FF9C-0A5B-4F39-990B-7CDCE18B3FA1}">
      <dsp:nvSpPr>
        <dsp:cNvPr id="0" name=""/>
        <dsp:cNvSpPr/>
      </dsp:nvSpPr>
      <dsp:spPr>
        <a:xfrm>
          <a:off x="4745088" y="2546238"/>
          <a:ext cx="2114937" cy="897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/>
            <a:t>Jakým způsobem skauting vychovává děti a mládež?</a:t>
          </a:r>
          <a:endParaRPr lang="en-US" sz="2100" kern="1200"/>
        </a:p>
      </dsp:txBody>
      <dsp:txXfrm>
        <a:off x="4745088" y="2546238"/>
        <a:ext cx="2114937" cy="8972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2122D8-E2D1-4340-88D0-9BB6A3661F98}">
      <dsp:nvSpPr>
        <dsp:cNvPr id="0" name=""/>
        <dsp:cNvSpPr/>
      </dsp:nvSpPr>
      <dsp:spPr>
        <a:xfrm>
          <a:off x="309822" y="945951"/>
          <a:ext cx="953244" cy="95324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9EBD3F-D615-43DE-B4E4-CF6899FF0C63}">
      <dsp:nvSpPr>
        <dsp:cNvPr id="0" name=""/>
        <dsp:cNvSpPr/>
      </dsp:nvSpPr>
      <dsp:spPr>
        <a:xfrm>
          <a:off x="512973" y="1149101"/>
          <a:ext cx="546943" cy="54694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2CA0EC-E2E7-4291-BAE5-DB62662A0E00}">
      <dsp:nvSpPr>
        <dsp:cNvPr id="0" name=""/>
        <dsp:cNvSpPr/>
      </dsp:nvSpPr>
      <dsp:spPr>
        <a:xfrm>
          <a:off x="5097" y="2196107"/>
          <a:ext cx="1562695" cy="6250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cs-CZ" sz="1400" kern="1200"/>
            <a:t>Jak často jsou tyto schůzky?</a:t>
          </a:r>
          <a:endParaRPr lang="en-US" sz="1400" kern="1200"/>
        </a:p>
      </dsp:txBody>
      <dsp:txXfrm>
        <a:off x="5097" y="2196107"/>
        <a:ext cx="1562695" cy="625078"/>
      </dsp:txXfrm>
    </dsp:sp>
    <dsp:sp modelId="{ACB6F3B0-52F1-4BB2-AE27-AB14F93EA9F7}">
      <dsp:nvSpPr>
        <dsp:cNvPr id="0" name=""/>
        <dsp:cNvSpPr/>
      </dsp:nvSpPr>
      <dsp:spPr>
        <a:xfrm>
          <a:off x="2145989" y="945951"/>
          <a:ext cx="953244" cy="95324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B00CBF-02C8-499D-AA9B-9433D82D5FCD}">
      <dsp:nvSpPr>
        <dsp:cNvPr id="0" name=""/>
        <dsp:cNvSpPr/>
      </dsp:nvSpPr>
      <dsp:spPr>
        <a:xfrm>
          <a:off x="2349140" y="1149101"/>
          <a:ext cx="546943" cy="54694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26D617-1ADF-4CC2-9904-0F1D936E0B94}">
      <dsp:nvSpPr>
        <dsp:cNvPr id="0" name=""/>
        <dsp:cNvSpPr/>
      </dsp:nvSpPr>
      <dsp:spPr>
        <a:xfrm>
          <a:off x="1841264" y="2196107"/>
          <a:ext cx="1562695" cy="6250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cs-CZ" sz="1400" kern="1200" dirty="0"/>
            <a:t>Kde se scházíme?</a:t>
          </a:r>
          <a:endParaRPr lang="en-US" sz="1400" kern="1200" dirty="0"/>
        </a:p>
      </dsp:txBody>
      <dsp:txXfrm>
        <a:off x="1841264" y="2196107"/>
        <a:ext cx="1562695" cy="625078"/>
      </dsp:txXfrm>
    </dsp:sp>
    <dsp:sp modelId="{06799E84-365E-451F-8AC9-A79E7EBC9985}">
      <dsp:nvSpPr>
        <dsp:cNvPr id="0" name=""/>
        <dsp:cNvSpPr/>
      </dsp:nvSpPr>
      <dsp:spPr>
        <a:xfrm>
          <a:off x="3982156" y="945951"/>
          <a:ext cx="953244" cy="95324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700A26-1698-424F-9F26-8020FC6767DD}">
      <dsp:nvSpPr>
        <dsp:cNvPr id="0" name=""/>
        <dsp:cNvSpPr/>
      </dsp:nvSpPr>
      <dsp:spPr>
        <a:xfrm>
          <a:off x="4185307" y="1149101"/>
          <a:ext cx="546943" cy="54694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A49B48-CF11-454D-AF63-DAE7BD0CF39F}">
      <dsp:nvSpPr>
        <dsp:cNvPr id="0" name=""/>
        <dsp:cNvSpPr/>
      </dsp:nvSpPr>
      <dsp:spPr>
        <a:xfrm>
          <a:off x="3677431" y="2196107"/>
          <a:ext cx="1562695" cy="6250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cs-CZ" sz="1400" kern="1200" dirty="0"/>
            <a:t>Co na nich děláme? Máme nějaké téma?</a:t>
          </a:r>
          <a:endParaRPr lang="en-US" sz="1400" kern="1200" dirty="0"/>
        </a:p>
      </dsp:txBody>
      <dsp:txXfrm>
        <a:off x="3677431" y="2196107"/>
        <a:ext cx="1562695" cy="625078"/>
      </dsp:txXfrm>
    </dsp:sp>
    <dsp:sp modelId="{544ED3D9-9A01-4F49-BB1D-26E25CDCF0B0}">
      <dsp:nvSpPr>
        <dsp:cNvPr id="0" name=""/>
        <dsp:cNvSpPr/>
      </dsp:nvSpPr>
      <dsp:spPr>
        <a:xfrm>
          <a:off x="5818323" y="945951"/>
          <a:ext cx="953244" cy="953244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110F10-AF56-491E-86B6-ADFFB87FE1B0}">
      <dsp:nvSpPr>
        <dsp:cNvPr id="0" name=""/>
        <dsp:cNvSpPr/>
      </dsp:nvSpPr>
      <dsp:spPr>
        <a:xfrm>
          <a:off x="6021474" y="1149101"/>
          <a:ext cx="546943" cy="54694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173F62-D31A-445F-ACAF-74441C12422A}">
      <dsp:nvSpPr>
        <dsp:cNvPr id="0" name=""/>
        <dsp:cNvSpPr/>
      </dsp:nvSpPr>
      <dsp:spPr>
        <a:xfrm>
          <a:off x="5513598" y="2196107"/>
          <a:ext cx="1562695" cy="6250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cs-CZ" sz="1400" kern="1200" dirty="0"/>
            <a:t>Kolik a jak starých dětí máme?</a:t>
          </a:r>
          <a:endParaRPr lang="en-US" sz="1400" kern="1200" dirty="0"/>
        </a:p>
      </dsp:txBody>
      <dsp:txXfrm>
        <a:off x="5513598" y="2196107"/>
        <a:ext cx="1562695" cy="625078"/>
      </dsp:txXfrm>
    </dsp:sp>
    <dsp:sp modelId="{F95A69AF-D83B-4021-9755-BBED7C8B416B}">
      <dsp:nvSpPr>
        <dsp:cNvPr id="0" name=""/>
        <dsp:cNvSpPr/>
      </dsp:nvSpPr>
      <dsp:spPr>
        <a:xfrm>
          <a:off x="7654490" y="945951"/>
          <a:ext cx="953244" cy="953244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C6DE7B-DD49-412B-8523-9CD25634C8DB}">
      <dsp:nvSpPr>
        <dsp:cNvPr id="0" name=""/>
        <dsp:cNvSpPr/>
      </dsp:nvSpPr>
      <dsp:spPr>
        <a:xfrm>
          <a:off x="7857641" y="1149101"/>
          <a:ext cx="546943" cy="546943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2902E5-220A-4FF6-B104-169143851477}">
      <dsp:nvSpPr>
        <dsp:cNvPr id="0" name=""/>
        <dsp:cNvSpPr/>
      </dsp:nvSpPr>
      <dsp:spPr>
        <a:xfrm>
          <a:off x="7349765" y="2196107"/>
          <a:ext cx="1562695" cy="6250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cs-CZ" sz="1400" kern="1200"/>
            <a:t>Proč jsou družinovky tak často?</a:t>
          </a:r>
          <a:endParaRPr lang="en-US" sz="1400" kern="1200"/>
        </a:p>
      </dsp:txBody>
      <dsp:txXfrm>
        <a:off x="7349765" y="2196107"/>
        <a:ext cx="1562695" cy="625078"/>
      </dsp:txXfrm>
    </dsp:sp>
    <dsp:sp modelId="{C52A38FF-0DAE-46E3-8127-C46001A2E0DF}">
      <dsp:nvSpPr>
        <dsp:cNvPr id="0" name=""/>
        <dsp:cNvSpPr/>
      </dsp:nvSpPr>
      <dsp:spPr>
        <a:xfrm>
          <a:off x="9490657" y="945951"/>
          <a:ext cx="953244" cy="95324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D4EB44-8C26-456F-B0DF-A821C415AED5}">
      <dsp:nvSpPr>
        <dsp:cNvPr id="0" name=""/>
        <dsp:cNvSpPr/>
      </dsp:nvSpPr>
      <dsp:spPr>
        <a:xfrm>
          <a:off x="9693808" y="1149101"/>
          <a:ext cx="546943" cy="546943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9B1ABF-7632-4E6A-8541-8617E9E26FF9}">
      <dsp:nvSpPr>
        <dsp:cNvPr id="0" name=""/>
        <dsp:cNvSpPr/>
      </dsp:nvSpPr>
      <dsp:spPr>
        <a:xfrm>
          <a:off x="9185932" y="2196107"/>
          <a:ext cx="1562695" cy="6250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cs-CZ" sz="1400" kern="1200"/>
            <a:t>Jak probíhala moje příprava na schůzku?</a:t>
          </a:r>
          <a:endParaRPr lang="en-US" sz="1400" kern="1200"/>
        </a:p>
      </dsp:txBody>
      <dsp:txXfrm>
        <a:off x="9185932" y="2196107"/>
        <a:ext cx="1562695" cy="62507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41914C-CE93-45C2-909E-2C492C4DF2CE}">
      <dsp:nvSpPr>
        <dsp:cNvPr id="0" name=""/>
        <dsp:cNvSpPr/>
      </dsp:nvSpPr>
      <dsp:spPr>
        <a:xfrm>
          <a:off x="1099107" y="1832"/>
          <a:ext cx="944666" cy="94466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873E4F-8E71-4F2E-8A90-88AD3A14A284}">
      <dsp:nvSpPr>
        <dsp:cNvPr id="0" name=""/>
        <dsp:cNvSpPr/>
      </dsp:nvSpPr>
      <dsp:spPr>
        <a:xfrm>
          <a:off x="1300429" y="203154"/>
          <a:ext cx="542021" cy="54202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44BF4B-FB05-413B-A29E-89C20B15FA34}">
      <dsp:nvSpPr>
        <dsp:cNvPr id="0" name=""/>
        <dsp:cNvSpPr/>
      </dsp:nvSpPr>
      <dsp:spPr>
        <a:xfrm>
          <a:off x="797124" y="1240738"/>
          <a:ext cx="1548632" cy="619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cs-CZ" sz="1400" kern="1200"/>
            <a:t>Proč jezdíme na víkendové výpravy?</a:t>
          </a:r>
          <a:endParaRPr lang="en-US" sz="1400" kern="1200"/>
        </a:p>
      </dsp:txBody>
      <dsp:txXfrm>
        <a:off x="797124" y="1240738"/>
        <a:ext cx="1548632" cy="619453"/>
      </dsp:txXfrm>
    </dsp:sp>
    <dsp:sp modelId="{FB2FBE81-5546-4617-986F-764DF2835607}">
      <dsp:nvSpPr>
        <dsp:cNvPr id="0" name=""/>
        <dsp:cNvSpPr/>
      </dsp:nvSpPr>
      <dsp:spPr>
        <a:xfrm>
          <a:off x="2918751" y="1832"/>
          <a:ext cx="944666" cy="94466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52244E-7003-4450-86E3-8D391A744813}">
      <dsp:nvSpPr>
        <dsp:cNvPr id="0" name=""/>
        <dsp:cNvSpPr/>
      </dsp:nvSpPr>
      <dsp:spPr>
        <a:xfrm>
          <a:off x="3120073" y="203154"/>
          <a:ext cx="542021" cy="54202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46ED5B-FE3E-476D-9212-E2790BA9E246}">
      <dsp:nvSpPr>
        <dsp:cNvPr id="0" name=""/>
        <dsp:cNvSpPr/>
      </dsp:nvSpPr>
      <dsp:spPr>
        <a:xfrm>
          <a:off x="2629466" y="1228039"/>
          <a:ext cx="1548632" cy="619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cs-CZ" sz="1400" kern="1200" dirty="0"/>
            <a:t>Co na výpravách děláme?</a:t>
          </a:r>
          <a:endParaRPr lang="en-US" sz="1400" kern="1200" dirty="0"/>
        </a:p>
      </dsp:txBody>
      <dsp:txXfrm>
        <a:off x="2629466" y="1228039"/>
        <a:ext cx="1548632" cy="619453"/>
      </dsp:txXfrm>
    </dsp:sp>
    <dsp:sp modelId="{AB9FB3E1-B9E8-49D6-8A41-D0F6C3A5C4F7}">
      <dsp:nvSpPr>
        <dsp:cNvPr id="0" name=""/>
        <dsp:cNvSpPr/>
      </dsp:nvSpPr>
      <dsp:spPr>
        <a:xfrm>
          <a:off x="1099107" y="2247350"/>
          <a:ext cx="944666" cy="94466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FFC82E-60E1-4674-8B4A-3B572A859C3D}">
      <dsp:nvSpPr>
        <dsp:cNvPr id="0" name=""/>
        <dsp:cNvSpPr/>
      </dsp:nvSpPr>
      <dsp:spPr>
        <a:xfrm>
          <a:off x="1300429" y="2448672"/>
          <a:ext cx="542021" cy="54202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17C36A-DB3D-47D4-9089-CAD0BF95FC04}">
      <dsp:nvSpPr>
        <dsp:cNvPr id="0" name=""/>
        <dsp:cNvSpPr/>
      </dsp:nvSpPr>
      <dsp:spPr>
        <a:xfrm>
          <a:off x="797124" y="3486256"/>
          <a:ext cx="1548632" cy="619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cs-CZ" sz="1400" kern="1200"/>
            <a:t>Co si z nich odnáší děti a co vedoucí?</a:t>
          </a:r>
          <a:endParaRPr lang="en-US" sz="1400" kern="1200"/>
        </a:p>
      </dsp:txBody>
      <dsp:txXfrm>
        <a:off x="797124" y="3486256"/>
        <a:ext cx="1548632" cy="619453"/>
      </dsp:txXfrm>
    </dsp:sp>
    <dsp:sp modelId="{C30B41FE-15D7-4D2A-92ED-C2BF6FD25570}">
      <dsp:nvSpPr>
        <dsp:cNvPr id="0" name=""/>
        <dsp:cNvSpPr/>
      </dsp:nvSpPr>
      <dsp:spPr>
        <a:xfrm>
          <a:off x="2918751" y="2247350"/>
          <a:ext cx="944666" cy="94466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DDA30C-8DC4-4E0C-82BC-DEE325AE8EC9}">
      <dsp:nvSpPr>
        <dsp:cNvPr id="0" name=""/>
        <dsp:cNvSpPr/>
      </dsp:nvSpPr>
      <dsp:spPr>
        <a:xfrm>
          <a:off x="3120073" y="2448672"/>
          <a:ext cx="542021" cy="542021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50A886-D2FD-4F51-82D3-D5A14D34F012}">
      <dsp:nvSpPr>
        <dsp:cNvPr id="0" name=""/>
        <dsp:cNvSpPr/>
      </dsp:nvSpPr>
      <dsp:spPr>
        <a:xfrm>
          <a:off x="2616767" y="3486256"/>
          <a:ext cx="1548632" cy="619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cs-CZ" sz="1400" kern="1200"/>
            <a:t>Jak vypadala moje práce na výpravách?</a:t>
          </a:r>
          <a:endParaRPr lang="en-US" sz="1400" kern="1200"/>
        </a:p>
      </dsp:txBody>
      <dsp:txXfrm>
        <a:off x="2616767" y="3486256"/>
        <a:ext cx="1548632" cy="61945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7C839B-071B-4BF0-ACD8-20C82A3C39CD}">
      <dsp:nvSpPr>
        <dsp:cNvPr id="0" name=""/>
        <dsp:cNvSpPr/>
      </dsp:nvSpPr>
      <dsp:spPr>
        <a:xfrm>
          <a:off x="498373" y="579725"/>
          <a:ext cx="1439360" cy="143936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61986C-623B-45EC-BE0B-3AFAB4F283F9}">
      <dsp:nvSpPr>
        <dsp:cNvPr id="0" name=""/>
        <dsp:cNvSpPr/>
      </dsp:nvSpPr>
      <dsp:spPr>
        <a:xfrm>
          <a:off x="805122" y="886474"/>
          <a:ext cx="825862" cy="8258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90322C-DE12-45E0-AAEE-02655287B2C0}">
      <dsp:nvSpPr>
        <dsp:cNvPr id="0" name=""/>
        <dsp:cNvSpPr/>
      </dsp:nvSpPr>
      <dsp:spPr>
        <a:xfrm>
          <a:off x="38249" y="2467411"/>
          <a:ext cx="2359607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cs-CZ" sz="1500" kern="1200"/>
            <a:t>Na jak dlouho a kam jezdíme?</a:t>
          </a:r>
          <a:endParaRPr lang="en-US" sz="1500" kern="1200"/>
        </a:p>
      </dsp:txBody>
      <dsp:txXfrm>
        <a:off x="38249" y="2467411"/>
        <a:ext cx="2359607" cy="720000"/>
      </dsp:txXfrm>
    </dsp:sp>
    <dsp:sp modelId="{6E41DBEB-284E-44FC-A222-CDDCA887887C}">
      <dsp:nvSpPr>
        <dsp:cNvPr id="0" name=""/>
        <dsp:cNvSpPr/>
      </dsp:nvSpPr>
      <dsp:spPr>
        <a:xfrm>
          <a:off x="3270912" y="579725"/>
          <a:ext cx="1439360" cy="143936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A8C7A7-10A7-42B5-9C61-76503C01466B}">
      <dsp:nvSpPr>
        <dsp:cNvPr id="0" name=""/>
        <dsp:cNvSpPr/>
      </dsp:nvSpPr>
      <dsp:spPr>
        <a:xfrm>
          <a:off x="3577661" y="886474"/>
          <a:ext cx="825862" cy="8258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9A0B84-FA07-4CCE-A7BD-EA881B359EE1}">
      <dsp:nvSpPr>
        <dsp:cNvPr id="0" name=""/>
        <dsp:cNvSpPr/>
      </dsp:nvSpPr>
      <dsp:spPr>
        <a:xfrm>
          <a:off x="2810789" y="2467411"/>
          <a:ext cx="2359607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cs-CZ" sz="1500" kern="1200"/>
            <a:t>Je nějaké téma táborů?</a:t>
          </a:r>
          <a:endParaRPr lang="en-US" sz="1500" kern="1200"/>
        </a:p>
      </dsp:txBody>
      <dsp:txXfrm>
        <a:off x="2810789" y="2467411"/>
        <a:ext cx="2359607" cy="720000"/>
      </dsp:txXfrm>
    </dsp:sp>
    <dsp:sp modelId="{7992B03B-AE4B-4BC6-AC1F-F02D8A7A1D2F}">
      <dsp:nvSpPr>
        <dsp:cNvPr id="0" name=""/>
        <dsp:cNvSpPr/>
      </dsp:nvSpPr>
      <dsp:spPr>
        <a:xfrm>
          <a:off x="6043451" y="579725"/>
          <a:ext cx="1439360" cy="143936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175C70-5769-4B78-96F0-F401C0412D2C}">
      <dsp:nvSpPr>
        <dsp:cNvPr id="0" name=""/>
        <dsp:cNvSpPr/>
      </dsp:nvSpPr>
      <dsp:spPr>
        <a:xfrm>
          <a:off x="6350200" y="886474"/>
          <a:ext cx="825862" cy="82586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A3C12A-ED8B-4B66-8F5E-8676F9B9BEA5}">
      <dsp:nvSpPr>
        <dsp:cNvPr id="0" name=""/>
        <dsp:cNvSpPr/>
      </dsp:nvSpPr>
      <dsp:spPr>
        <a:xfrm>
          <a:off x="5583328" y="2467411"/>
          <a:ext cx="2359607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cs-CZ" sz="1500" kern="1200" dirty="0"/>
            <a:t>Co bývá mou úlohou na táborech a jak ho připravuji?</a:t>
          </a:r>
          <a:endParaRPr lang="en-US" sz="1500" kern="1200" dirty="0"/>
        </a:p>
      </dsp:txBody>
      <dsp:txXfrm>
        <a:off x="5583328" y="2467411"/>
        <a:ext cx="2359607" cy="720000"/>
      </dsp:txXfrm>
    </dsp:sp>
    <dsp:sp modelId="{90829AAC-BFD2-4094-896E-ED796EB369FC}">
      <dsp:nvSpPr>
        <dsp:cNvPr id="0" name=""/>
        <dsp:cNvSpPr/>
      </dsp:nvSpPr>
      <dsp:spPr>
        <a:xfrm>
          <a:off x="8815990" y="579725"/>
          <a:ext cx="1439360" cy="143936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447714-E1BC-4FF8-A6F0-A8C549971857}">
      <dsp:nvSpPr>
        <dsp:cNvPr id="0" name=""/>
        <dsp:cNvSpPr/>
      </dsp:nvSpPr>
      <dsp:spPr>
        <a:xfrm>
          <a:off x="9122739" y="886474"/>
          <a:ext cx="825862" cy="82586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257E6E-66A4-42E7-AC80-6B5A24989506}">
      <dsp:nvSpPr>
        <dsp:cNvPr id="0" name=""/>
        <dsp:cNvSpPr/>
      </dsp:nvSpPr>
      <dsp:spPr>
        <a:xfrm>
          <a:off x="8355867" y="2467411"/>
          <a:ext cx="2359607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cs-CZ" sz="1500" kern="1200"/>
            <a:t>Jaký má pro děti přínos jet na skautský tábor?</a:t>
          </a:r>
          <a:endParaRPr lang="en-US" sz="1500" kern="1200"/>
        </a:p>
      </dsp:txBody>
      <dsp:txXfrm>
        <a:off x="8355867" y="2467411"/>
        <a:ext cx="2359607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  <a:defRPr cap="all"/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  <a:defRPr cap="all"/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 xmlns="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F8A54F-C8E8-4EA1-A3CC-CC07A38060B3}" type="datetimeFigureOut">
              <a:rPr lang="en-GB" smtClean="0"/>
              <a:pPr/>
              <a:t>09/12/2019</a:t>
            </a:fld>
            <a:endParaRPr lang="en-GB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2D36F7-0D8E-46DF-B0FC-2ECD659EB21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430677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Co je to skauting? Celosvětové hnutí vzdělávající děti a mládež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Jaké hodnoty skauting zastává? přátelství, zážitky, seberozvoj, příroda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Kdo může chodit do skautu? Každý – všechny věkové kategorie, náboženství, etnika,….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Jak dlouhou má skauting tradici? Světový – více jak 112 let, v ČR – 108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/>
              <a:t>Jakým způsobem skauting vychovává děti a mládež? Pomocí skautské výchovné metody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D36F7-0D8E-46DF-B0FC-2ECD659EB217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1417262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D36F7-0D8E-46DF-B0FC-2ECD659EB217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782428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2D36F7-0D8E-46DF-B0FC-2ECD659EB217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96120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F437F458-382E-4386-AA06-00F187A99DEF}" type="datetimeFigureOut">
              <a:rPr lang="en-GB" smtClean="0"/>
              <a:pPr/>
              <a:t>09/12/2019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908D56B5-5594-466A-A500-2E965E44D2B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135283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7F458-382E-4386-AA06-00F187A99DEF}" type="datetimeFigureOut">
              <a:rPr lang="en-GB" smtClean="0"/>
              <a:pPr/>
              <a:t>09/12/2019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D56B5-5594-466A-A500-2E965E44D2B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610286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7F458-382E-4386-AA06-00F187A99DEF}" type="datetimeFigureOut">
              <a:rPr lang="en-GB" smtClean="0"/>
              <a:pPr/>
              <a:t>09/12/2019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D56B5-5594-466A-A500-2E965E44D2B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29309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7F458-382E-4386-AA06-00F187A99DEF}" type="datetimeFigureOut">
              <a:rPr lang="en-GB" smtClean="0"/>
              <a:pPr/>
              <a:t>09/12/2019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D56B5-5594-466A-A500-2E965E44D2B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686734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7F458-382E-4386-AA06-00F187A99DEF}" type="datetimeFigureOut">
              <a:rPr lang="en-GB" smtClean="0"/>
              <a:pPr/>
              <a:t>09/12/2019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D56B5-5594-466A-A500-2E965E44D2B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505960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7F458-382E-4386-AA06-00F187A99DEF}" type="datetimeFigureOut">
              <a:rPr lang="en-GB" smtClean="0"/>
              <a:pPr/>
              <a:t>09/12/2019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D56B5-5594-466A-A500-2E965E44D2B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229698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7F458-382E-4386-AA06-00F187A99DEF}" type="datetimeFigureOut">
              <a:rPr lang="en-GB" smtClean="0"/>
              <a:pPr/>
              <a:t>09/12/2019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D56B5-5594-466A-A500-2E965E44D2B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709785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7F458-382E-4386-AA06-00F187A99DEF}" type="datetimeFigureOut">
              <a:rPr lang="en-GB" smtClean="0"/>
              <a:pPr/>
              <a:t>09/12/2019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D56B5-5594-466A-A500-2E965E44D2B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78686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7F458-382E-4386-AA06-00F187A99DEF}" type="datetimeFigureOut">
              <a:rPr lang="en-GB" smtClean="0"/>
              <a:pPr/>
              <a:t>09/12/2019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D56B5-5594-466A-A500-2E965E44D2B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73654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7F458-382E-4386-AA06-00F187A99DEF}" type="datetimeFigureOut">
              <a:rPr lang="en-GB" smtClean="0"/>
              <a:pPr/>
              <a:t>09/12/2019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908D56B5-5594-466A-A500-2E965E44D2B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679722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F437F458-382E-4386-AA06-00F187A99DEF}" type="datetimeFigureOut">
              <a:rPr lang="en-GB" smtClean="0"/>
              <a:pPr/>
              <a:t>09/12/2019</a:t>
            </a:fld>
            <a:endParaRPr lang="en-GB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GB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908D56B5-5594-466A-A500-2E965E44D2B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15519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F437F458-382E-4386-AA06-00F187A99DEF}" type="datetimeFigureOut">
              <a:rPr lang="en-GB" smtClean="0"/>
              <a:pPr/>
              <a:t>09/12/2019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908D56B5-5594-466A-A500-2E965E44D2B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771283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microsoft.com/office/2007/relationships/diagramDrawing" Target="../diagrams/drawing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DC52D29B-6B80-4554-B672-ABAF88970D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3504" y="503767"/>
            <a:ext cx="10782300" cy="3352800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cs-CZ" sz="8000" dirty="0"/>
              <a:t>MOJE PEDAGOGICKÁ PRAXE</a:t>
            </a:r>
            <a:r>
              <a:rPr lang="cs-CZ" sz="200" dirty="0"/>
              <a:t/>
            </a:r>
            <a:br>
              <a:rPr lang="cs-CZ" sz="200" dirty="0"/>
            </a:br>
            <a:r>
              <a:rPr lang="cs-CZ" sz="200" dirty="0"/>
              <a:t/>
            </a:r>
            <a:br>
              <a:rPr lang="cs-CZ" sz="200" dirty="0"/>
            </a:br>
            <a:r>
              <a:rPr lang="cs-CZ" sz="200" dirty="0"/>
              <a:t/>
            </a:r>
            <a:br>
              <a:rPr lang="cs-CZ" sz="200" dirty="0"/>
            </a:br>
            <a:r>
              <a:rPr lang="cs-CZ" sz="200" dirty="0"/>
              <a:t>¨</a:t>
            </a:r>
            <a:r>
              <a:rPr lang="cs-CZ" dirty="0"/>
              <a:t/>
            </a:r>
            <a:br>
              <a:rPr lang="cs-CZ" dirty="0"/>
            </a:br>
            <a:r>
              <a:rPr lang="cs-CZ" sz="3600" dirty="0"/>
              <a:t>PEDAGOGICKÁ PRAXE V MIMOŠKOLNÍCH AKTIVITÁCH</a:t>
            </a:r>
            <a:endParaRPr lang="en-GB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xmlns="" id="{4E9A2304-75C8-44B3-ACCB-B15E3F24F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30674"/>
            <a:ext cx="9144000" cy="2879725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cs-CZ" sz="2400" dirty="0"/>
              <a:t>KRISTÝNA VYSOKÁ</a:t>
            </a:r>
          </a:p>
          <a:p>
            <a:pPr algn="ctr">
              <a:lnSpc>
                <a:spcPct val="100000"/>
              </a:lnSpc>
            </a:pPr>
            <a:r>
              <a:rPr lang="cs-CZ" sz="2400" dirty="0"/>
              <a:t>PEDAGOGICKÁ FAKULTA UNIVERSITY KARLOVY</a:t>
            </a:r>
          </a:p>
          <a:p>
            <a:pPr algn="ctr">
              <a:lnSpc>
                <a:spcPct val="100000"/>
              </a:lnSpc>
            </a:pPr>
            <a:r>
              <a:rPr lang="cs-CZ" sz="2400" dirty="0"/>
              <a:t>UČITELSTVÍ PRO 1.STUPEŇ ZŠ</a:t>
            </a:r>
          </a:p>
          <a:p>
            <a:pPr algn="ctr">
              <a:lnSpc>
                <a:spcPct val="100000"/>
              </a:lnSpc>
            </a:pPr>
            <a:r>
              <a:rPr lang="cs-CZ" sz="2400" dirty="0"/>
              <a:t>1.ROČNÍK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xmlns="" val="11970678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xmlns="" id="{CEFF5EC8-4922-4FA6-A139-FBEBDE8737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81" r="9376" b="3"/>
          <a:stretch/>
        </p:blipFill>
        <p:spPr>
          <a:xfrm>
            <a:off x="7967351" y="-1"/>
            <a:ext cx="4224651" cy="3346705"/>
          </a:xfrm>
          <a:custGeom>
            <a:avLst/>
            <a:gdLst>
              <a:gd name="connsiteX0" fmla="*/ 1549963 w 4224651"/>
              <a:gd name="connsiteY0" fmla="*/ 0 h 3346705"/>
              <a:gd name="connsiteX1" fmla="*/ 1555540 w 4224651"/>
              <a:gd name="connsiteY1" fmla="*/ 0 h 3346705"/>
              <a:gd name="connsiteX2" fmla="*/ 2621768 w 4224651"/>
              <a:gd name="connsiteY2" fmla="*/ 0 h 3346705"/>
              <a:gd name="connsiteX3" fmla="*/ 4224651 w 4224651"/>
              <a:gd name="connsiteY3" fmla="*/ 0 h 3346705"/>
              <a:gd name="connsiteX4" fmla="*/ 4224651 w 4224651"/>
              <a:gd name="connsiteY4" fmla="*/ 3346705 h 3346705"/>
              <a:gd name="connsiteX5" fmla="*/ 0 w 4224651"/>
              <a:gd name="connsiteY5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651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4224651" y="0"/>
                </a:lnTo>
                <a:lnTo>
                  <a:pt x="4224651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xmlns="" id="{A8435264-69B9-4C39-AEB2-300A26B98C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04" r="-2" b="18111"/>
          <a:stretch/>
        </p:blipFill>
        <p:spPr>
          <a:xfrm>
            <a:off x="4493435" y="243"/>
            <a:ext cx="7698564" cy="3346705"/>
          </a:xfrm>
          <a:custGeom>
            <a:avLst/>
            <a:gdLst>
              <a:gd name="connsiteX0" fmla="*/ 1549963 w 7698564"/>
              <a:gd name="connsiteY0" fmla="*/ 0 h 3346705"/>
              <a:gd name="connsiteX1" fmla="*/ 1555540 w 7698564"/>
              <a:gd name="connsiteY1" fmla="*/ 0 h 3346705"/>
              <a:gd name="connsiteX2" fmla="*/ 2621768 w 7698564"/>
              <a:gd name="connsiteY2" fmla="*/ 0 h 3346705"/>
              <a:gd name="connsiteX3" fmla="*/ 4832507 w 7698564"/>
              <a:gd name="connsiteY3" fmla="*/ 0 h 3346705"/>
              <a:gd name="connsiteX4" fmla="*/ 3282657 w 7698564"/>
              <a:gd name="connsiteY4" fmla="*/ 3346461 h 3346705"/>
              <a:gd name="connsiteX5" fmla="*/ 7698564 w 7698564"/>
              <a:gd name="connsiteY5" fmla="*/ 3346461 h 3346705"/>
              <a:gd name="connsiteX6" fmla="*/ 7698564 w 7698564"/>
              <a:gd name="connsiteY6" fmla="*/ 3346705 h 3346705"/>
              <a:gd name="connsiteX7" fmla="*/ 0 w 7698564"/>
              <a:gd name="connsiteY7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98564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4832507" y="0"/>
                </a:lnTo>
                <a:lnTo>
                  <a:pt x="3282657" y="3346461"/>
                </a:lnTo>
                <a:lnTo>
                  <a:pt x="7698564" y="3346461"/>
                </a:lnTo>
                <a:lnTo>
                  <a:pt x="7698564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xmlns="" id="{CD64785F-28F0-48D3-A377-775BA4F3512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438" r="-3" b="-3"/>
          <a:stretch/>
        </p:blipFill>
        <p:spPr>
          <a:xfrm>
            <a:off x="20" y="10"/>
            <a:ext cx="5859777" cy="3346695"/>
          </a:xfrm>
          <a:custGeom>
            <a:avLst/>
            <a:gdLst>
              <a:gd name="connsiteX0" fmla="*/ 0 w 5859797"/>
              <a:gd name="connsiteY0" fmla="*/ 0 h 3346705"/>
              <a:gd name="connsiteX1" fmla="*/ 5859797 w 5859797"/>
              <a:gd name="connsiteY1" fmla="*/ 0 h 3346705"/>
              <a:gd name="connsiteX2" fmla="*/ 4309834 w 5859797"/>
              <a:gd name="connsiteY2" fmla="*/ 3346705 h 3346705"/>
              <a:gd name="connsiteX3" fmla="*/ 4304257 w 5859797"/>
              <a:gd name="connsiteY3" fmla="*/ 3346705 h 3346705"/>
              <a:gd name="connsiteX4" fmla="*/ 3238029 w 5859797"/>
              <a:gd name="connsiteY4" fmla="*/ 3346705 h 3346705"/>
              <a:gd name="connsiteX5" fmla="*/ 0 w 5859797"/>
              <a:gd name="connsiteY5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9797" h="3346705">
                <a:moveTo>
                  <a:pt x="0" y="0"/>
                </a:moveTo>
                <a:lnTo>
                  <a:pt x="5859797" y="0"/>
                </a:lnTo>
                <a:lnTo>
                  <a:pt x="4309834" y="3346705"/>
                </a:lnTo>
                <a:lnTo>
                  <a:pt x="4304257" y="3346705"/>
                </a:lnTo>
                <a:lnTo>
                  <a:pt x="3238029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xmlns="" id="{4016B996-A5DA-484E-BB83-699BC383C1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496" r="2" b="2"/>
          <a:stretch/>
        </p:blipFill>
        <p:spPr>
          <a:xfrm>
            <a:off x="6350090" y="3511295"/>
            <a:ext cx="5841911" cy="3346705"/>
          </a:xfrm>
          <a:custGeom>
            <a:avLst/>
            <a:gdLst>
              <a:gd name="connsiteX0" fmla="*/ 1549963 w 5841911"/>
              <a:gd name="connsiteY0" fmla="*/ 0 h 3346705"/>
              <a:gd name="connsiteX1" fmla="*/ 1555540 w 5841911"/>
              <a:gd name="connsiteY1" fmla="*/ 0 h 3346705"/>
              <a:gd name="connsiteX2" fmla="*/ 2621768 w 5841911"/>
              <a:gd name="connsiteY2" fmla="*/ 0 h 3346705"/>
              <a:gd name="connsiteX3" fmla="*/ 5841911 w 5841911"/>
              <a:gd name="connsiteY3" fmla="*/ 0 h 3346705"/>
              <a:gd name="connsiteX4" fmla="*/ 5841911 w 5841911"/>
              <a:gd name="connsiteY4" fmla="*/ 3346705 h 3346705"/>
              <a:gd name="connsiteX5" fmla="*/ 0 w 5841911"/>
              <a:gd name="connsiteY5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41911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5841911" y="0"/>
                </a:lnTo>
                <a:lnTo>
                  <a:pt x="5841911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xmlns="" id="{992706C4-0F18-4C99-9C04-51FBAE62AC4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701" r="-2" b="25680"/>
          <a:stretch/>
        </p:blipFill>
        <p:spPr>
          <a:xfrm>
            <a:off x="-1" y="3511295"/>
            <a:ext cx="7698564" cy="3346705"/>
          </a:xfrm>
          <a:custGeom>
            <a:avLst/>
            <a:gdLst>
              <a:gd name="connsiteX0" fmla="*/ 0 w 7698564"/>
              <a:gd name="connsiteY0" fmla="*/ 0 h 3346705"/>
              <a:gd name="connsiteX1" fmla="*/ 7698564 w 7698564"/>
              <a:gd name="connsiteY1" fmla="*/ 0 h 3346705"/>
              <a:gd name="connsiteX2" fmla="*/ 6148601 w 7698564"/>
              <a:gd name="connsiteY2" fmla="*/ 3346705 h 3346705"/>
              <a:gd name="connsiteX3" fmla="*/ 6143024 w 7698564"/>
              <a:gd name="connsiteY3" fmla="*/ 3346705 h 3346705"/>
              <a:gd name="connsiteX4" fmla="*/ 5076796 w 7698564"/>
              <a:gd name="connsiteY4" fmla="*/ 3346705 h 3346705"/>
              <a:gd name="connsiteX5" fmla="*/ 1246924 w 7698564"/>
              <a:gd name="connsiteY5" fmla="*/ 3346705 h 3346705"/>
              <a:gd name="connsiteX6" fmla="*/ 1246924 w 7698564"/>
              <a:gd name="connsiteY6" fmla="*/ 3346226 h 3346705"/>
              <a:gd name="connsiteX7" fmla="*/ 0 w 7698564"/>
              <a:gd name="connsiteY7" fmla="*/ 3346226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98564" h="3346705">
                <a:moveTo>
                  <a:pt x="0" y="0"/>
                </a:moveTo>
                <a:lnTo>
                  <a:pt x="7698564" y="0"/>
                </a:lnTo>
                <a:lnTo>
                  <a:pt x="6148601" y="3346705"/>
                </a:lnTo>
                <a:lnTo>
                  <a:pt x="6143024" y="3346705"/>
                </a:lnTo>
                <a:lnTo>
                  <a:pt x="5076796" y="3346705"/>
                </a:lnTo>
                <a:lnTo>
                  <a:pt x="1246924" y="3346705"/>
                </a:lnTo>
                <a:lnTo>
                  <a:pt x="1246924" y="3346226"/>
                </a:lnTo>
                <a:lnTo>
                  <a:pt x="0" y="334622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3867646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EECC3ECD-83F1-4645-B90E-4874732F0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204" y="606564"/>
            <a:ext cx="10451592" cy="1325563"/>
          </a:xfrm>
        </p:spPr>
        <p:txBody>
          <a:bodyPr anchor="ctr">
            <a:normAutofit/>
          </a:bodyPr>
          <a:lstStyle/>
          <a:p>
            <a:pPr algn="ctr"/>
            <a:r>
              <a:rPr lang="cs-CZ" dirty="0"/>
              <a:t>OBSAH PREZENTACE</a:t>
            </a:r>
            <a:endParaRPr lang="en-GB" dirty="0"/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xmlns="" id="{4222E510-33A8-44D5-9E33-BA81DD8CDF3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8208049"/>
              </p:ext>
            </p:extLst>
          </p:nvPr>
        </p:nvGraphicFramePr>
        <p:xfrm>
          <a:off x="1000874" y="2385390"/>
          <a:ext cx="10190252" cy="36178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048073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8D7972DD-BFD2-4EB3-9F4B-3CD957E03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/>
              <a:t>KDO A CO JSOU SKAUTI?</a:t>
            </a:r>
            <a:endParaRPr lang="en-GB"/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xmlns="" id="{017F8FC4-9D00-45BE-B89B-8805D356035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14133612"/>
              </p:ext>
            </p:extLst>
          </p:nvPr>
        </p:nvGraphicFramePr>
        <p:xfrm>
          <a:off x="838200" y="1828800"/>
          <a:ext cx="10515600" cy="4352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099313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2">
            <a:extLst>
              <a:ext uri="{FF2B5EF4-FFF2-40B4-BE49-F238E27FC236}">
                <a16:creationId xmlns:a16="http://schemas.microsoft.com/office/drawing/2014/main" xmlns="" id="{D6EA1A26-163F-4F15-91F4-F2C51AC9C1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555992" y="0"/>
            <a:ext cx="4636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Zástupný obsah 5">
            <a:extLst>
              <a:ext uri="{FF2B5EF4-FFF2-40B4-BE49-F238E27FC236}">
                <a16:creationId xmlns:a16="http://schemas.microsoft.com/office/drawing/2014/main" xmlns="" id="{A8A00EE8-1895-4D9E-8298-4066536A5A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7444" r="-2" b="-7559"/>
          <a:stretch/>
        </p:blipFill>
        <p:spPr>
          <a:xfrm>
            <a:off x="633999" y="-254000"/>
            <a:ext cx="6278529" cy="7112000"/>
          </a:xfrm>
          <a:prstGeom prst="rect">
            <a:avLst/>
          </a:prstGeo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xmlns="" id="{0DBA00B4-5DBF-4962-BACF-261F80A86A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73212" y="2419773"/>
            <a:ext cx="3401568" cy="3358092"/>
          </a:xfrm>
        </p:spPr>
        <p:txBody>
          <a:bodyPr>
            <a:normAutofit/>
          </a:bodyPr>
          <a:lstStyle/>
          <a:p>
            <a:pPr marL="4572" lvl="1" indent="0" algn="ctr">
              <a:buNone/>
            </a:pPr>
            <a:r>
              <a:rPr lang="cs-CZ" sz="5400" dirty="0">
                <a:solidFill>
                  <a:schemeClr val="bg1"/>
                </a:solidFill>
              </a:rPr>
              <a:t>SKAUTSKÁ VÝCHOVNÁ METODA</a:t>
            </a:r>
            <a:endParaRPr 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6338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xmlns="" id="{69195EE3-B97A-4FB6-A87F-154706EA01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9" t="-2751" r="-79" b="24144"/>
          <a:stretch/>
        </p:blipFill>
        <p:spPr>
          <a:xfrm rot="21217149">
            <a:off x="-306834" y="-1118251"/>
            <a:ext cx="12793291" cy="668756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7D2BFFD5-490F-4B45-91F2-6B826FBAD4E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4212708"/>
            <a:ext cx="12192000" cy="2645291"/>
          </a:xfrm>
          <a:prstGeom prst="rect">
            <a:avLst/>
          </a:prstGeom>
          <a:solidFill>
            <a:srgbClr val="3E4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xmlns="" id="{CDD16C38-8370-4C85-A925-67A83090C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544814"/>
            <a:ext cx="4843555" cy="1807659"/>
          </a:xfrm>
        </p:spPr>
        <p:txBody>
          <a:bodyPr>
            <a:normAutofit/>
          </a:bodyPr>
          <a:lstStyle/>
          <a:p>
            <a:pPr algn="r"/>
            <a:r>
              <a:rPr lang="cs-CZ" sz="4400">
                <a:solidFill>
                  <a:srgbClr val="FFFFFF"/>
                </a:solidFill>
              </a:rPr>
              <a:t>MOJE PEDAGOGICKÁ PRAXE VE SKAUTSKÉM ODDÍLE:</a:t>
            </a:r>
            <a:endParaRPr lang="en-GB" sz="4400">
              <a:solidFill>
                <a:srgbClr val="FFFFFF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6C6CF9A5-BEA4-4284-A8B5-D033E5B4BE3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5776175" y="4900003"/>
            <a:ext cx="0" cy="1097280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33CDFF5E-9972-4992-8370-69BA47CCBE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0394" y="6352473"/>
            <a:ext cx="5334382" cy="1816169"/>
          </a:xfrm>
        </p:spPr>
        <p:txBody>
          <a:bodyPr anchor="ctr">
            <a:normAutofit/>
          </a:bodyPr>
          <a:lstStyle/>
          <a:p>
            <a:r>
              <a:rPr lang="cs-CZ" sz="1700" dirty="0">
                <a:solidFill>
                  <a:srgbClr val="FFFFFF"/>
                </a:solidFill>
              </a:rPr>
              <a:t>Místo: Skautský oddíl Sluníčka Dvojka Praha</a:t>
            </a:r>
          </a:p>
          <a:p>
            <a:r>
              <a:rPr lang="cs-CZ" sz="1700" dirty="0">
                <a:solidFill>
                  <a:srgbClr val="FFFFFF"/>
                </a:solidFill>
              </a:rPr>
              <a:t>Pozice: skautská vedoucí družiny Potápek (děti ve věku 6-10 let)</a:t>
            </a:r>
          </a:p>
          <a:p>
            <a:r>
              <a:rPr lang="cs-CZ" sz="1700" dirty="0">
                <a:solidFill>
                  <a:srgbClr val="FFFFFF"/>
                </a:solidFill>
              </a:rPr>
              <a:t>Činnost: lektorování družinových schůzek každé úterý 17-19 h, organizace víkendových výprav, připravování letních táborů</a:t>
            </a:r>
          </a:p>
          <a:p>
            <a:endParaRPr lang="cs-CZ" sz="1700" dirty="0">
              <a:solidFill>
                <a:srgbClr val="FFFFFF"/>
              </a:solidFill>
            </a:endParaRPr>
          </a:p>
          <a:p>
            <a:endParaRPr lang="cs-CZ" sz="1700" dirty="0">
              <a:solidFill>
                <a:srgbClr val="FFFFFF"/>
              </a:solidFill>
            </a:endParaRPr>
          </a:p>
          <a:p>
            <a:endParaRPr lang="cs-CZ" sz="1700" dirty="0">
              <a:solidFill>
                <a:srgbClr val="FFFFFF"/>
              </a:solidFill>
            </a:endParaRPr>
          </a:p>
          <a:p>
            <a:endParaRPr lang="cs-CZ" sz="1700" dirty="0">
              <a:solidFill>
                <a:srgbClr val="FFFFFF"/>
              </a:solidFill>
            </a:endParaRPr>
          </a:p>
          <a:p>
            <a:endParaRPr lang="cs-CZ" sz="1700" dirty="0">
              <a:solidFill>
                <a:srgbClr val="FFFFFF"/>
              </a:solidFill>
            </a:endParaRPr>
          </a:p>
          <a:p>
            <a:endParaRPr lang="cs-CZ" sz="1700" dirty="0">
              <a:solidFill>
                <a:srgbClr val="FFFFFF"/>
              </a:solidFill>
            </a:endParaRPr>
          </a:p>
          <a:p>
            <a:endParaRPr lang="cs-CZ" sz="1700" dirty="0">
              <a:solidFill>
                <a:srgbClr val="FFFFFF"/>
              </a:solidFill>
            </a:endParaRPr>
          </a:p>
          <a:p>
            <a:endParaRPr lang="cs-CZ" sz="1700" dirty="0">
              <a:solidFill>
                <a:srgbClr val="FFFFFF"/>
              </a:solidFill>
            </a:endParaRPr>
          </a:p>
          <a:p>
            <a:endParaRPr lang="en-GB" sz="17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19335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8257D7CE-F0D1-459C-A7FE-025405FF59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dirty="0"/>
              <a:t>DRUŽINOVÉ SCHŮZKY</a:t>
            </a:r>
            <a:endParaRPr lang="en-GB" dirty="0"/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xmlns="" id="{9014C634-B680-419A-BD6A-E96C6E9EC58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7560247"/>
              </p:ext>
            </p:extLst>
          </p:nvPr>
        </p:nvGraphicFramePr>
        <p:xfrm>
          <a:off x="676275" y="2011363"/>
          <a:ext cx="10753725" cy="3767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2873719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055D2C96-02E6-4F9D-B439-D9E827CF0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612" y="359442"/>
            <a:ext cx="10772775" cy="1658198"/>
          </a:xfrm>
        </p:spPr>
        <p:txBody>
          <a:bodyPr>
            <a:normAutofit/>
          </a:bodyPr>
          <a:lstStyle/>
          <a:p>
            <a:pPr algn="ctr"/>
            <a:r>
              <a:rPr lang="cs-CZ" dirty="0"/>
              <a:t>VÍKENDOVÉ VÝPRAVY</a:t>
            </a:r>
            <a:endParaRPr lang="en-GB" dirty="0"/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xmlns="" id="{1D450753-5F89-4990-8C72-3786CCF24B4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49827313"/>
              </p:ext>
            </p:extLst>
          </p:nvPr>
        </p:nvGraphicFramePr>
        <p:xfrm>
          <a:off x="511175" y="2156071"/>
          <a:ext cx="4962525" cy="41075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Obrázek 5">
            <a:extLst>
              <a:ext uri="{FF2B5EF4-FFF2-40B4-BE49-F238E27FC236}">
                <a16:creationId xmlns:a16="http://schemas.microsoft.com/office/drawing/2014/main" xmlns="" id="{F4B92D2C-B0E4-4594-9267-A3849859E3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73700" y="2156071"/>
            <a:ext cx="6230652" cy="3127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36376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ázek 12">
            <a:extLst>
              <a:ext uri="{FF2B5EF4-FFF2-40B4-BE49-F238E27FC236}">
                <a16:creationId xmlns:a16="http://schemas.microsoft.com/office/drawing/2014/main" xmlns="" id="{7C1F011A-1B31-45AC-878B-8212602185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438" r="-2" b="33598"/>
          <a:stretch/>
        </p:blipFill>
        <p:spPr>
          <a:xfrm>
            <a:off x="4493436" y="243"/>
            <a:ext cx="7698564" cy="3346705"/>
          </a:xfrm>
          <a:custGeom>
            <a:avLst/>
            <a:gdLst>
              <a:gd name="connsiteX0" fmla="*/ 1549963 w 7698564"/>
              <a:gd name="connsiteY0" fmla="*/ 0 h 3346705"/>
              <a:gd name="connsiteX1" fmla="*/ 1555540 w 7698564"/>
              <a:gd name="connsiteY1" fmla="*/ 0 h 3346705"/>
              <a:gd name="connsiteX2" fmla="*/ 2621768 w 7698564"/>
              <a:gd name="connsiteY2" fmla="*/ 0 h 3346705"/>
              <a:gd name="connsiteX3" fmla="*/ 6451640 w 7698564"/>
              <a:gd name="connsiteY3" fmla="*/ 0 h 3346705"/>
              <a:gd name="connsiteX4" fmla="*/ 6451640 w 7698564"/>
              <a:gd name="connsiteY4" fmla="*/ 479 h 3346705"/>
              <a:gd name="connsiteX5" fmla="*/ 7698564 w 7698564"/>
              <a:gd name="connsiteY5" fmla="*/ 479 h 3346705"/>
              <a:gd name="connsiteX6" fmla="*/ 7698564 w 7698564"/>
              <a:gd name="connsiteY6" fmla="*/ 3346705 h 3346705"/>
              <a:gd name="connsiteX7" fmla="*/ 0 w 7698564"/>
              <a:gd name="connsiteY7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98564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6451640" y="0"/>
                </a:lnTo>
                <a:lnTo>
                  <a:pt x="6451640" y="479"/>
                </a:lnTo>
                <a:lnTo>
                  <a:pt x="7698564" y="479"/>
                </a:lnTo>
                <a:lnTo>
                  <a:pt x="7698564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xmlns="" id="{7A987E74-B43E-4DBD-A8E4-71ABDACDF7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116" r="-3" b="-3"/>
          <a:stretch/>
        </p:blipFill>
        <p:spPr>
          <a:xfrm>
            <a:off x="20" y="10"/>
            <a:ext cx="5859777" cy="3346695"/>
          </a:xfrm>
          <a:custGeom>
            <a:avLst/>
            <a:gdLst>
              <a:gd name="connsiteX0" fmla="*/ 0 w 5859797"/>
              <a:gd name="connsiteY0" fmla="*/ 0 h 3346705"/>
              <a:gd name="connsiteX1" fmla="*/ 5859797 w 5859797"/>
              <a:gd name="connsiteY1" fmla="*/ 0 h 3346705"/>
              <a:gd name="connsiteX2" fmla="*/ 4309834 w 5859797"/>
              <a:gd name="connsiteY2" fmla="*/ 3346705 h 3346705"/>
              <a:gd name="connsiteX3" fmla="*/ 4304257 w 5859797"/>
              <a:gd name="connsiteY3" fmla="*/ 3346705 h 3346705"/>
              <a:gd name="connsiteX4" fmla="*/ 3238029 w 5859797"/>
              <a:gd name="connsiteY4" fmla="*/ 3346705 h 3346705"/>
              <a:gd name="connsiteX5" fmla="*/ 0 w 5859797"/>
              <a:gd name="connsiteY5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9797" h="3346705">
                <a:moveTo>
                  <a:pt x="0" y="0"/>
                </a:moveTo>
                <a:lnTo>
                  <a:pt x="5859797" y="0"/>
                </a:lnTo>
                <a:lnTo>
                  <a:pt x="4309834" y="3346705"/>
                </a:lnTo>
                <a:lnTo>
                  <a:pt x="4304257" y="3346705"/>
                </a:lnTo>
                <a:lnTo>
                  <a:pt x="3238029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xmlns="" id="{5A8A6A86-E1F6-4270-A3AD-37883BC429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512" r="2" b="7665"/>
          <a:stretch/>
        </p:blipFill>
        <p:spPr>
          <a:xfrm>
            <a:off x="6350089" y="3511295"/>
            <a:ext cx="5841911" cy="3346705"/>
          </a:xfrm>
          <a:custGeom>
            <a:avLst/>
            <a:gdLst>
              <a:gd name="connsiteX0" fmla="*/ 1549963 w 5841911"/>
              <a:gd name="connsiteY0" fmla="*/ 0 h 3346705"/>
              <a:gd name="connsiteX1" fmla="*/ 1555540 w 5841911"/>
              <a:gd name="connsiteY1" fmla="*/ 0 h 3346705"/>
              <a:gd name="connsiteX2" fmla="*/ 2621768 w 5841911"/>
              <a:gd name="connsiteY2" fmla="*/ 0 h 3346705"/>
              <a:gd name="connsiteX3" fmla="*/ 5841911 w 5841911"/>
              <a:gd name="connsiteY3" fmla="*/ 0 h 3346705"/>
              <a:gd name="connsiteX4" fmla="*/ 5841911 w 5841911"/>
              <a:gd name="connsiteY4" fmla="*/ 3346705 h 3346705"/>
              <a:gd name="connsiteX5" fmla="*/ 0 w 5841911"/>
              <a:gd name="connsiteY5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41911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5841911" y="0"/>
                </a:lnTo>
                <a:lnTo>
                  <a:pt x="5841911" y="3346705"/>
                </a:lnTo>
                <a:lnTo>
                  <a:pt x="0" y="3346705"/>
                </a:lnTo>
                <a:close/>
              </a:path>
            </a:pathLst>
          </a:cu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xmlns="" id="{CC968F81-446F-4AAC-8D91-A929CEF0AAA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668" r="-2" b="24204"/>
          <a:stretch/>
        </p:blipFill>
        <p:spPr>
          <a:xfrm>
            <a:off x="20" y="3511295"/>
            <a:ext cx="7698544" cy="3346705"/>
          </a:xfrm>
          <a:custGeom>
            <a:avLst/>
            <a:gdLst>
              <a:gd name="connsiteX0" fmla="*/ 0 w 7698564"/>
              <a:gd name="connsiteY0" fmla="*/ 0 h 3346705"/>
              <a:gd name="connsiteX1" fmla="*/ 7698564 w 7698564"/>
              <a:gd name="connsiteY1" fmla="*/ 0 h 3346705"/>
              <a:gd name="connsiteX2" fmla="*/ 6148601 w 7698564"/>
              <a:gd name="connsiteY2" fmla="*/ 3346705 h 3346705"/>
              <a:gd name="connsiteX3" fmla="*/ 6143024 w 7698564"/>
              <a:gd name="connsiteY3" fmla="*/ 3346705 h 3346705"/>
              <a:gd name="connsiteX4" fmla="*/ 5076796 w 7698564"/>
              <a:gd name="connsiteY4" fmla="*/ 3346705 h 3346705"/>
              <a:gd name="connsiteX5" fmla="*/ 1246924 w 7698564"/>
              <a:gd name="connsiteY5" fmla="*/ 3346705 h 3346705"/>
              <a:gd name="connsiteX6" fmla="*/ 1246924 w 7698564"/>
              <a:gd name="connsiteY6" fmla="*/ 3346226 h 3346705"/>
              <a:gd name="connsiteX7" fmla="*/ 0 w 7698564"/>
              <a:gd name="connsiteY7" fmla="*/ 3346226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98564" h="3346705">
                <a:moveTo>
                  <a:pt x="0" y="0"/>
                </a:moveTo>
                <a:lnTo>
                  <a:pt x="7698564" y="0"/>
                </a:lnTo>
                <a:lnTo>
                  <a:pt x="6148601" y="3346705"/>
                </a:lnTo>
                <a:lnTo>
                  <a:pt x="6143024" y="3346705"/>
                </a:lnTo>
                <a:lnTo>
                  <a:pt x="5076796" y="3346705"/>
                </a:lnTo>
                <a:lnTo>
                  <a:pt x="1246924" y="3346705"/>
                </a:lnTo>
                <a:lnTo>
                  <a:pt x="1246924" y="3346226"/>
                </a:lnTo>
                <a:lnTo>
                  <a:pt x="0" y="334622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6152960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2EDDA8BF-C2DB-4BA9-A18F-6EA0EBA9B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dirty="0"/>
              <a:t>LETNÍ TÁBORY:</a:t>
            </a:r>
            <a:endParaRPr lang="en-GB" dirty="0"/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xmlns="" id="{2E034DE6-6292-4B70-B266-E4AE3F6DC81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82479778"/>
              </p:ext>
            </p:extLst>
          </p:nvPr>
        </p:nvGraphicFramePr>
        <p:xfrm>
          <a:off x="676275" y="2011363"/>
          <a:ext cx="10753725" cy="37671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53186471"/>
      </p:ext>
    </p:extLst>
  </p:cSld>
  <p:clrMapOvr>
    <a:masterClrMapping/>
  </p:clrMapOvr>
</p:sld>
</file>

<file path=ppt/theme/theme1.xml><?xml version="1.0" encoding="utf-8"?>
<a:theme xmlns:a="http://schemas.openxmlformats.org/drawingml/2006/main" name="Metropole">
  <a:themeElements>
    <a:clrScheme name="Metropole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e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296</Words>
  <Application>Microsoft Office PowerPoint</Application>
  <PresentationFormat>Vlastní</PresentationFormat>
  <Paragraphs>55</Paragraphs>
  <Slides>10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Metropole</vt:lpstr>
      <vt:lpstr>MOJE PEDAGOGICKÁ PRAXE   ¨ PEDAGOGICKÁ PRAXE V MIMOŠKOLNÍCH AKTIVITÁCH</vt:lpstr>
      <vt:lpstr>OBSAH PREZENTACE</vt:lpstr>
      <vt:lpstr>KDO A CO JSOU SKAUTI?</vt:lpstr>
      <vt:lpstr>Snímek 4</vt:lpstr>
      <vt:lpstr>MOJE PEDAGOGICKÁ PRAXE VE SKAUTSKÉM ODDÍLE:</vt:lpstr>
      <vt:lpstr>DRUŽINOVÉ SCHŮZKY</vt:lpstr>
      <vt:lpstr>VÍKENDOVÉ VÝPRAVY</vt:lpstr>
      <vt:lpstr>Snímek 8</vt:lpstr>
      <vt:lpstr>LETNÍ TÁBORY:</vt:lpstr>
      <vt:lpstr>Snímek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MOJE PEDAGOGICKÁ PRAXE   ¨ PEDAGOGICKÁ PRAXE V MIMOŠKOLNÍCH AKTIVITÁCH</dc:title>
  <dc:creator>Kristýna Vysoká</dc:creator>
  <cp:lastModifiedBy>kratkajana@seznam.cz</cp:lastModifiedBy>
  <cp:revision>8</cp:revision>
  <dcterms:created xsi:type="dcterms:W3CDTF">2019-11-23T23:06:08Z</dcterms:created>
  <dcterms:modified xsi:type="dcterms:W3CDTF">2019-12-09T11:04:57Z</dcterms:modified>
</cp:coreProperties>
</file>