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541E923-B69D-479B-A943-50FFB2D6C6D8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887FB03-92FB-4869-8F1D-91B592924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384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E923-B69D-479B-A943-50FFB2D6C6D8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FB03-92FB-4869-8F1D-91B592924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199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E923-B69D-479B-A943-50FFB2D6C6D8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FB03-92FB-4869-8F1D-91B592924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30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E923-B69D-479B-A943-50FFB2D6C6D8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FB03-92FB-4869-8F1D-91B592924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19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541E923-B69D-479B-A943-50FFB2D6C6D8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887FB03-92FB-4869-8F1D-91B592924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7177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E923-B69D-479B-A943-50FFB2D6C6D8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FB03-92FB-4869-8F1D-91B592924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93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E923-B69D-479B-A943-50FFB2D6C6D8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FB03-92FB-4869-8F1D-91B592924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16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E923-B69D-479B-A943-50FFB2D6C6D8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FB03-92FB-4869-8F1D-91B592924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199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E923-B69D-479B-A943-50FFB2D6C6D8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FB03-92FB-4869-8F1D-91B592924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745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E923-B69D-479B-A943-50FFB2D6C6D8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87FB03-92FB-4869-8F1D-91B592924D7E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996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41E923-B69D-479B-A943-50FFB2D6C6D8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87FB03-92FB-4869-8F1D-91B592924D7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943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541E923-B69D-479B-A943-50FFB2D6C6D8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887FB03-92FB-4869-8F1D-91B592924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38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shtyn.cz/" TargetMode="External"/><Relationship Id="rId2" Type="http://schemas.openxmlformats.org/officeDocument/2006/relationships/hyperlink" Target="https://www.venkazdyden.cz/detail-hriste/horsovsky-tyn/14348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4A0211-9B92-4861-8EE6-9C45C6521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9529" y="2085788"/>
            <a:ext cx="6884895" cy="1496649"/>
          </a:xfrm>
        </p:spPr>
        <p:txBody>
          <a:bodyPr anchor="b"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Družina </a:t>
            </a:r>
            <a:br>
              <a:rPr lang="cs-CZ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žáci prvních a druhých tříd</a:t>
            </a:r>
            <a:endParaRPr lang="cs-CZ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1FA1B49-051B-4E5B-A357-E49B56240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3948056"/>
            <a:ext cx="6096000" cy="830134"/>
          </a:xfrm>
        </p:spPr>
        <p:txBody>
          <a:bodyPr anchor="t">
            <a:normAutofit/>
          </a:bodyPr>
          <a:lstStyle/>
          <a:p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Barbora Hálková ČJ-D 1.ročník</a:t>
            </a:r>
          </a:p>
          <a:p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Pedagogická praxe v mimoškolních aktivitách žáků 1. stupně</a:t>
            </a:r>
          </a:p>
          <a:p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07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8B58039-1A2E-438A-8CFD-8B419C15A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835" y="1420706"/>
            <a:ext cx="3466540" cy="4016587"/>
          </a:xfrm>
        </p:spPr>
        <p:txBody>
          <a:bodyPr>
            <a:normAutofit/>
          </a:bodyPr>
          <a:lstStyle/>
          <a:p>
            <a:r>
              <a:rPr lang="cs-CZ" sz="3600" dirty="0"/>
              <a:t>ZŠ Horšovský Týn</a:t>
            </a:r>
            <a:endParaRPr lang="cs-CZ" sz="3600"/>
          </a:p>
        </p:txBody>
      </p:sp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83C1EAA9-31CB-4413-9F8E-1EFC21F18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27" y="1491826"/>
            <a:ext cx="6623407" cy="3725666"/>
          </a:xfrm>
        </p:spPr>
      </p:pic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080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51A4F4A1-146B-4D29-852A-F6099667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3D7441-D048-4264-B948-5FFCFEFE5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1"/>
            <a:ext cx="7417925" cy="58183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Náplň praxe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3CC169-D459-46B2-86FF-C4CE6BF93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1627634"/>
            <a:ext cx="7245103" cy="413098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Doprovodit děti na oběd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Odpolední čtení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Vyrábění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Venkovní hry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Svačina a rozebírání zážitků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40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9DDE9D-299D-432A-A022-78B869F2C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78206"/>
          </a:xfrm>
        </p:spPr>
        <p:txBody>
          <a:bodyPr>
            <a:noAutofit/>
          </a:bodyPr>
          <a:lstStyle/>
          <a:p>
            <a:pPr algn="ctr"/>
            <a:r>
              <a:rPr lang="cs-CZ" sz="4000" dirty="0"/>
              <a:t>Vyrábění</a:t>
            </a:r>
          </a:p>
        </p:txBody>
      </p:sp>
      <p:pic>
        <p:nvPicPr>
          <p:cNvPr id="4" name="Obrázek 3" descr="Obsah obrázku osoba, interiér&#10;&#10;Popis byl vytvořen automaticky">
            <a:extLst>
              <a:ext uri="{FF2B5EF4-FFF2-40B4-BE49-F238E27FC236}">
                <a16:creationId xmlns:a16="http://schemas.microsoft.com/office/drawing/2014/main" id="{BF4CA090-21D9-4C95-B4E6-4853983D2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75" y="1798320"/>
            <a:ext cx="3012548" cy="3981026"/>
          </a:xfrm>
          <a:prstGeom prst="rect">
            <a:avLst/>
          </a:prstGeom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2853CCB6-8494-4146-9636-BB07FAC857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10710" r="20173"/>
          <a:stretch/>
        </p:blipFill>
        <p:spPr>
          <a:xfrm>
            <a:off x="9781585" y="1798320"/>
            <a:ext cx="1971040" cy="3981027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055A065E-8E1A-4D18-B645-CB1D72B0C7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6" r="12929"/>
          <a:stretch/>
        </p:blipFill>
        <p:spPr>
          <a:xfrm>
            <a:off x="3868474" y="1798320"/>
            <a:ext cx="5496560" cy="398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29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B55016-0DA2-46B5-953A-EA4C55FB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/>
              <a:t>Venkovní hry, procházky</a:t>
            </a:r>
          </a:p>
        </p:txBody>
      </p:sp>
      <p:pic>
        <p:nvPicPr>
          <p:cNvPr id="5" name="Zástupný obsah 4" descr="Obsah obrázku strom, exteriér, země, park&#10;&#10;Popis byl vytvořen automaticky">
            <a:extLst>
              <a:ext uri="{FF2B5EF4-FFF2-40B4-BE49-F238E27FC236}">
                <a16:creationId xmlns:a16="http://schemas.microsoft.com/office/drawing/2014/main" id="{95A66745-0912-425D-8419-597F57ABA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678" y="2103438"/>
            <a:ext cx="6990643" cy="3932237"/>
          </a:xfrm>
        </p:spPr>
      </p:pic>
    </p:spTree>
    <p:extLst>
      <p:ext uri="{BB962C8B-B14F-4D97-AF65-F5344CB8AC3E}">
        <p14:creationId xmlns:p14="http://schemas.microsoft.com/office/powerpoint/2010/main" val="2448621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326547-FC40-48D4-964F-972DD58A1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3624" y="3830320"/>
            <a:ext cx="9070848" cy="1308942"/>
          </a:xfrm>
        </p:spPr>
        <p:txBody>
          <a:bodyPr/>
          <a:lstStyle/>
          <a:p>
            <a:r>
              <a:rPr lang="cs-CZ" dirty="0"/>
              <a:t>Seznam odkazů: </a:t>
            </a:r>
          </a:p>
          <a:p>
            <a:r>
              <a:rPr lang="cs-CZ" dirty="0">
                <a:hlinkClick r:id="rId2"/>
              </a:rPr>
              <a:t>https://www.venkazdyden.cz/detail-hriste/horsovsky-tyn/14348</a:t>
            </a:r>
            <a:endParaRPr lang="cs-CZ" dirty="0"/>
          </a:p>
          <a:p>
            <a:r>
              <a:rPr lang="cs-CZ" dirty="0">
                <a:hlinkClick r:id="rId3"/>
              </a:rPr>
              <a:t>https://www.zshtyn.cz/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7025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50</TotalTime>
  <Words>69</Words>
  <Application>Microsoft Office PowerPoint</Application>
  <PresentationFormat>Širokoúhlá obrazovka</PresentationFormat>
  <Paragraphs>17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Garamond</vt:lpstr>
      <vt:lpstr>Savon</vt:lpstr>
      <vt:lpstr>Družina  žáci prvních a druhých tříd</vt:lpstr>
      <vt:lpstr>ZŠ Horšovský Týn</vt:lpstr>
      <vt:lpstr>Náplň praxe</vt:lpstr>
      <vt:lpstr>Vyrábění</vt:lpstr>
      <vt:lpstr>Venkovní hry, procházky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Školní družina ZŠ Horšovský Týn</dc:title>
  <dc:creator>Barbora Hálková</dc:creator>
  <cp:lastModifiedBy>Barbora Hálková</cp:lastModifiedBy>
  <cp:revision>6</cp:revision>
  <dcterms:created xsi:type="dcterms:W3CDTF">2021-05-09T22:47:57Z</dcterms:created>
  <dcterms:modified xsi:type="dcterms:W3CDTF">2021-05-09T23:38:02Z</dcterms:modified>
</cp:coreProperties>
</file>