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3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17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39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9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8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8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74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05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9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26F7-2D0E-4EB0-B05C-5D6BDFA947B6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4917-B441-4D4E-B8F7-18E421544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9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dfC-ib8Y_qw/maxresdefault.jpg" TargetMode="External"/><Relationship Id="rId3" Type="http://schemas.openxmlformats.org/officeDocument/2006/relationships/hyperlink" Target="https://i.pinimg.com/originals/1c/7a/63/1c7a6349f1ad2483c8a730686274c32c.jpg" TargetMode="External"/><Relationship Id="rId7" Type="http://schemas.openxmlformats.org/officeDocument/2006/relationships/hyperlink" Target="https://waldorfmama.typepad.com/.a/6a010535f1aa0b970c01116896adf5970c-pi" TargetMode="External"/><Relationship Id="rId2" Type="http://schemas.openxmlformats.org/officeDocument/2006/relationships/hyperlink" Target="https://thebooklion.files.wordpress.com/2010/12/quentinblak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tedart.com/wp-content/uploads/2017/04/how-to-finger-knit.jpghttps:/ucarecdn.com/7752dcdb-5b1d-4dd6-83ae-810af8da56b5/-/resize/x300/-/qualit" TargetMode="External"/><Relationship Id="rId5" Type="http://schemas.openxmlformats.org/officeDocument/2006/relationships/hyperlink" Target="https://www.howwemontessori.com/.a/6a0147e1d4f40f970b022ad36af05a200c-80" TargetMode="External"/><Relationship Id="rId4" Type="http://schemas.openxmlformats.org/officeDocument/2006/relationships/hyperlink" Target="https://i.pinimg.com/originals/97/c5/e0/97c5e0af21362ddeb9649490c5a93c1f.jpghttps:/i2.wp.com/www.flaxandtwine.com/wp-content/uploads/2012/01/knitting-togethe" TargetMode="External"/><Relationship Id="rId9" Type="http://schemas.openxmlformats.org/officeDocument/2006/relationships/hyperlink" Target="https://youtu.be/tS06hMCm_c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84960" y="251506"/>
            <a:ext cx="9144000" cy="155116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Montessori školy Andílek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4" y="2539774"/>
            <a:ext cx="4762500" cy="31718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043748" y="3772607"/>
            <a:ext cx="5503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Pedagogická praxe v mimoškolních aktivitách žáků 1. stupně ZŠ</a:t>
            </a:r>
          </a:p>
          <a:p>
            <a:pPr algn="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Učitelství pro 1. stupeň ZŠ, KS, 2. ročník</a:t>
            </a:r>
          </a:p>
          <a:p>
            <a:pPr algn="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Pedagogická fakulta</a:t>
            </a:r>
          </a:p>
          <a:p>
            <a:pPr algn="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Univerzita Karlova v Praze</a:t>
            </a:r>
          </a:p>
          <a:p>
            <a:pPr algn="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Zpracovala: Gabriela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Sabolová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7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9897" y="1950720"/>
            <a:ext cx="10537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thebooklion.files.wordpress.com/2010/12/quentinblake.jpg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i.pinimg.com/originals/1c/7a/63/1c7a6349f1ad2483c8a730686274c32c.jpg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i.pinimg.com/originals/97/c5/e0/97c5e0af21362ddeb9649490c5a93c1f.jpg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i2.wp.com/www.flaxandtwine.com/wp-content/uploads/2012/01/knitting-togethe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>
                <a:hlinkClick r:id="rId5"/>
              </a:rPr>
              <a:t>https://www.howwemontessori.com/.</a:t>
            </a:r>
            <a:r>
              <a:rPr lang="cs-CZ" dirty="0" smtClean="0">
                <a:hlinkClick r:id="rId5"/>
              </a:rPr>
              <a:t>a/6a0147e1d4f40f970b022ad36af05a200c-80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www.redtedart.com/wp-content/uploads/2017/04/how-to-finger-knit.jpg</a:t>
            </a:r>
            <a:r>
              <a:rPr lang="cs-CZ" dirty="0">
                <a:hlinkClick r:id="rId6"/>
              </a:rPr>
              <a:t>https://ucarecdn.com/7752dcdb-5b1d-4dd6-83ae-810af8da56b5/-/resize/x300/-/</a:t>
            </a:r>
            <a:r>
              <a:rPr lang="cs-CZ" dirty="0" smtClean="0">
                <a:hlinkClick r:id="rId6"/>
              </a:rPr>
              <a:t>qualit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>
                <a:hlinkClick r:id="rId7"/>
              </a:rPr>
              <a:t>https://waldorfmama.typepad.com/.</a:t>
            </a:r>
            <a:r>
              <a:rPr lang="cs-CZ" dirty="0" smtClean="0">
                <a:hlinkClick r:id="rId7"/>
              </a:rPr>
              <a:t>a/6a010535f1aa0b970c01116896adf5970c-pi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>
                <a:hlinkClick r:id="rId8"/>
              </a:rPr>
              <a:t>https://i.ytimg.com/vi/dfC-ib8Y_qw/maxresdefault.jpg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7646" y="1576251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2480" y="5073074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18903" y="5503817"/>
            <a:ext cx="974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/>
              </a:rPr>
              <a:t>- https://youtu.be/tS06hMCm_cI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47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Šikovné ručičky II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23" y="1816916"/>
            <a:ext cx="5031377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racuji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na 1. stupni soukromé základní školy v 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Praze.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Vedu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kroužek ručních prací v odpoledním čase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družiny.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Pracuji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se skupinkou 8 dětí ve věku od 6 do 9 let. 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Setkáváme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se jednou týdně. 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lednu jsme navázali na úvodní kroužek Šikovné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ručičky I, který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byl realizován v 1. pololetí.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2392135"/>
            <a:ext cx="5076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2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Plán činností 3. čtvrtletí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3008"/>
            <a:ext cx="5553891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ráce s vlnou a přízí – ukázka jednotlivých technik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Jak namotat kulaté klubíčko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Pletení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prsty (řetízek)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Práce s háčkem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Pletací panenky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Výroba náramků, náhrdelníků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24" y="2234928"/>
            <a:ext cx="5229436" cy="34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Plán činností 4. čtvrtletí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7607"/>
            <a:ext cx="6006737" cy="342564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Háčkování duhových hadů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Háčkování krátkých sloupečků (starší děti)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Háčkování peněženky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Výroba knoflíků z hlíny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Přišívání knoflíků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46" y="1612604"/>
            <a:ext cx="3551738" cy="47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60894" y="5909157"/>
            <a:ext cx="302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https://youtu.be/dfC-ib8Y_qw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6" y="1763153"/>
            <a:ext cx="6413619" cy="360766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763153"/>
            <a:ext cx="5408850" cy="360766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753394" y="662984"/>
            <a:ext cx="250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PLETENÍ</a:t>
            </a:r>
            <a:endParaRPr lang="cs-CZ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215052" y="662984"/>
            <a:ext cx="250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000"/>
                </a:solidFill>
              </a:rPr>
              <a:t>PRSTY</a:t>
            </a:r>
            <a:endParaRPr lang="cs-CZ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2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6" y="296090"/>
            <a:ext cx="4587036" cy="61177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b="12762"/>
          <a:stretch/>
        </p:blipFill>
        <p:spPr>
          <a:xfrm>
            <a:off x="6000205" y="1303830"/>
            <a:ext cx="5146766" cy="51100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74956" y="5582194"/>
            <a:ext cx="424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PLETACÍ PANENKY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35040" y="374469"/>
            <a:ext cx="501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DOMÁCÍ VERZE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9896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Domácí škola: tvoření s pohádkou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20" y="2543110"/>
            <a:ext cx="3880433" cy="25888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84" y="1280576"/>
            <a:ext cx="3522890" cy="51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5586" y="5869577"/>
            <a:ext cx="6818811" cy="59218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Když akční tatínek vyrobí dětem tkací rám…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53" y="658680"/>
            <a:ext cx="7186476" cy="49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Zhodnocení 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532" y="1538242"/>
            <a:ext cx="10515600" cy="51325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Pozitiva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B050"/>
                </a:solidFill>
              </a:rPr>
              <a:t>V činnosti jsme pokračovali i v průběhu online výuky.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B050"/>
                </a:solidFill>
              </a:rPr>
              <a:t>Děti dostaly základní materiály i pomůcky domů v balíčku aktivit spolu s podklady k dopoledním online lekcím.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B050"/>
                </a:solidFill>
              </a:rPr>
              <a:t>Potkávali jsme se pravidelně na čtení pohádky a háčkování.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B050"/>
                </a:solidFill>
              </a:rPr>
              <a:t>Získali jsme si rodiče. Pomohli nám s výrobou domácích verzí pomůcek.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B050"/>
                </a:solidFill>
              </a:rPr>
              <a:t>Děti si zachovali nadšení a zájem o ruční práce.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Negativa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Příprava na online výuku byla náročná na čas a technické zabezpečení.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Některé děti měly slabé internetové připojení v průběhu celé online výuky. Vedlo to k velké frustraci.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Plánem práce jsme postupovali pomaleji. K části technik se s dětmi budeme muset vrátit v příštím školním roce.</a:t>
            </a:r>
          </a:p>
        </p:txBody>
      </p:sp>
    </p:spTree>
    <p:extLst>
      <p:ext uri="{BB962C8B-B14F-4D97-AF65-F5344CB8AC3E}">
        <p14:creationId xmlns:p14="http://schemas.microsoft.com/office/powerpoint/2010/main" val="2551435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255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Montessori školy Andílek</vt:lpstr>
      <vt:lpstr>Šikovné ručičky II</vt:lpstr>
      <vt:lpstr>Plán činností 3. čtvrtletí</vt:lpstr>
      <vt:lpstr>Plán činností 4. čtvrtletí</vt:lpstr>
      <vt:lpstr>Prezentace aplikace PowerPoint</vt:lpstr>
      <vt:lpstr>Prezentace aplikace PowerPoint</vt:lpstr>
      <vt:lpstr>Domácí škola: tvoření s pohádkou</vt:lpstr>
      <vt:lpstr>Prezentace aplikace PowerPoint</vt:lpstr>
      <vt:lpstr>Zhodnocení 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 školy Andílek</dc:title>
  <dc:creator>MIP OFFICE</dc:creator>
  <cp:lastModifiedBy>MIP OFFICE</cp:lastModifiedBy>
  <cp:revision>6</cp:revision>
  <dcterms:created xsi:type="dcterms:W3CDTF">2021-05-09T05:20:08Z</dcterms:created>
  <dcterms:modified xsi:type="dcterms:W3CDTF">2021-05-09T06:18:32Z</dcterms:modified>
</cp:coreProperties>
</file>