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theme/theme1.xml" ContentType="application/vnd.openxmlformats-officedocument.theme+xml"/>
  <Override PartName="/ppt/media/image7.jpeg" ContentType="image/jpeg"/>
  <Override PartName="/ppt/media/image1.png" ContentType="image/pn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</p:sldIdLst>
  <p:sldSz cx="10080625" cy="567055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360000" y="72000"/>
            <a:ext cx="8424000" cy="1080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504000" y="1368000"/>
            <a:ext cx="907200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504000" y="3085560"/>
            <a:ext cx="907200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360000" y="72000"/>
            <a:ext cx="8424000" cy="1080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504000" y="13680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5152680" y="13680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5152680" y="30855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 type="body"/>
          </p:nvPr>
        </p:nvSpPr>
        <p:spPr>
          <a:xfrm>
            <a:off x="504000" y="30855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360000" y="72000"/>
            <a:ext cx="8424000" cy="1080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504000" y="1368000"/>
            <a:ext cx="292104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3571560" y="1368000"/>
            <a:ext cx="292104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 type="body"/>
          </p:nvPr>
        </p:nvSpPr>
        <p:spPr>
          <a:xfrm>
            <a:off x="6639120" y="1368000"/>
            <a:ext cx="292104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 type="body"/>
          </p:nvPr>
        </p:nvSpPr>
        <p:spPr>
          <a:xfrm>
            <a:off x="6639120" y="3085560"/>
            <a:ext cx="292104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0" name="PlaceHolder 6"/>
          <p:cNvSpPr>
            <a:spLocks noGrp="1"/>
          </p:cNvSpPr>
          <p:nvPr>
            <p:ph type="body"/>
          </p:nvPr>
        </p:nvSpPr>
        <p:spPr>
          <a:xfrm>
            <a:off x="3571560" y="3085560"/>
            <a:ext cx="292104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1" name="PlaceHolder 7"/>
          <p:cNvSpPr>
            <a:spLocks noGrp="1"/>
          </p:cNvSpPr>
          <p:nvPr>
            <p:ph type="body"/>
          </p:nvPr>
        </p:nvSpPr>
        <p:spPr>
          <a:xfrm>
            <a:off x="504000" y="3085560"/>
            <a:ext cx="292104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360000" y="72000"/>
            <a:ext cx="8424000" cy="1080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504000" y="1368000"/>
            <a:ext cx="9072000" cy="32882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360000" y="72000"/>
            <a:ext cx="8424000" cy="1080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504000" y="1368000"/>
            <a:ext cx="907200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360000" y="72000"/>
            <a:ext cx="8424000" cy="1080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504000" y="136800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5152680" y="136800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360000" y="72000"/>
            <a:ext cx="8424000" cy="1080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360000" y="72000"/>
            <a:ext cx="8424000" cy="50076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360000" y="72000"/>
            <a:ext cx="8424000" cy="1080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04000" y="13680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04000" y="30855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5152680" y="136800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360000" y="72000"/>
            <a:ext cx="8424000" cy="1080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04000" y="136800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152680" y="13680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152680" y="30855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360000" y="72000"/>
            <a:ext cx="8424000" cy="1080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04000" y="13680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152680" y="13680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504000" y="3085560"/>
            <a:ext cx="907200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" descr=""/>
          <p:cNvPicPr/>
          <p:nvPr/>
        </p:nvPicPr>
        <p:blipFill>
          <a:blip r:embed="rId2"/>
          <a:stretch/>
        </p:blipFill>
        <p:spPr>
          <a:xfrm>
            <a:off x="0" y="0"/>
            <a:ext cx="10079640" cy="5666760"/>
          </a:xfrm>
          <a:prstGeom prst="rect">
            <a:avLst/>
          </a:prstGeom>
          <a:ln>
            <a:noFill/>
          </a:ln>
        </p:spPr>
      </p:pic>
      <p:sp>
        <p:nvSpPr>
          <p:cNvPr id="1" name="PlaceHolder 1"/>
          <p:cNvSpPr>
            <a:spLocks noGrp="1"/>
          </p:cNvSpPr>
          <p:nvPr>
            <p:ph type="title"/>
          </p:nvPr>
        </p:nvSpPr>
        <p:spPr>
          <a:xfrm>
            <a:off x="360000" y="72000"/>
            <a:ext cx="8424000" cy="1080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cs-CZ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Klikněte pro úpravu formátu textu nadpisu</a:t>
            </a:r>
            <a:endParaRPr b="0" lang="cs-CZ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504000" y="1368000"/>
            <a:ext cx="907200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Aft>
                <a:spcPts val="1236"/>
              </a:spcAft>
              <a:buClr>
                <a:srgbClr val="661900"/>
              </a:buClr>
              <a:buSzPct val="45000"/>
              <a:buFont typeface="Wingdings" charset="2"/>
              <a:buChar char=""/>
            </a:pPr>
            <a:r>
              <a:rPr b="0" lang="cs-CZ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Klikněte pro úpravu formátu textu osnovy</a:t>
            </a:r>
            <a:endParaRPr b="0" lang="cs-CZ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lvl="1" marL="864000" indent="-324000">
              <a:spcAft>
                <a:spcPts val="848"/>
              </a:spcAft>
              <a:buClr>
                <a:srgbClr val="661900"/>
              </a:buClr>
              <a:buSzPct val="75000"/>
              <a:buFont typeface="Symbol" charset="2"/>
              <a:buChar char=""/>
            </a:pPr>
            <a:r>
              <a:rPr b="0" lang="cs-CZ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Druhá úroveň</a:t>
            </a:r>
            <a:endParaRPr b="0" lang="cs-CZ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lvl="2" marL="1296000" indent="-288000">
              <a:spcAft>
                <a:spcPts val="635"/>
              </a:spcAft>
              <a:buClr>
                <a:srgbClr val="661900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Třetí úroveň</a:t>
            </a:r>
            <a:endParaRPr b="0" lang="cs-CZ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lvl="3" marL="1728000" indent="-216000">
              <a:spcAft>
                <a:spcPts val="422"/>
              </a:spcAft>
              <a:buClr>
                <a:srgbClr val="661900"/>
              </a:buClr>
              <a:buSzPct val="75000"/>
              <a:buFont typeface="Symbol" charset="2"/>
              <a:buChar char=""/>
            </a:pPr>
            <a:r>
              <a:rPr b="0" lang="cs-CZ" sz="1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Čtvrtá úroveň osnovy</a:t>
            </a:r>
            <a:endParaRPr b="0" lang="cs-CZ" sz="15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lvl="4" marL="2160000" indent="-216000">
              <a:spcAft>
                <a:spcPts val="210"/>
              </a:spcAft>
              <a:buClr>
                <a:srgbClr val="661900"/>
              </a:buClr>
              <a:buSzPct val="45000"/>
              <a:buFont typeface="Wingdings" charset="2"/>
              <a:buChar char=""/>
            </a:pPr>
            <a:r>
              <a:rPr b="0" lang="cs-CZ" sz="1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Pátá úroveň osnovy</a:t>
            </a:r>
            <a:endParaRPr b="0" lang="cs-CZ" sz="15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lvl="5" marL="2592000" indent="-216000">
              <a:spcAft>
                <a:spcPts val="210"/>
              </a:spcAft>
              <a:buClr>
                <a:srgbClr val="661900"/>
              </a:buClr>
              <a:buSzPct val="45000"/>
              <a:buFont typeface="Wingdings" charset="2"/>
              <a:buChar char=""/>
            </a:pPr>
            <a:r>
              <a:rPr b="0" lang="cs-CZ" sz="1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Šestá úroveň</a:t>
            </a:r>
            <a:endParaRPr b="0" lang="cs-CZ" sz="15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lvl="6" marL="3024000" indent="-216000">
              <a:spcAft>
                <a:spcPts val="210"/>
              </a:spcAft>
              <a:buClr>
                <a:srgbClr val="661900"/>
              </a:buClr>
              <a:buSzPct val="45000"/>
              <a:buFont typeface="Wingdings" charset="2"/>
              <a:buChar char=""/>
            </a:pPr>
            <a:r>
              <a:rPr b="0" lang="cs-CZ" sz="1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Sedmá úroveň</a:t>
            </a:r>
            <a:endParaRPr b="0" lang="cs-CZ" sz="15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" name="PlaceHolder 3"/>
          <p:cNvSpPr>
            <a:spLocks noGrp="1"/>
          </p:cNvSpPr>
          <p:nvPr>
            <p:ph type="dt"/>
          </p:nvPr>
        </p:nvSpPr>
        <p:spPr>
          <a:xfrm>
            <a:off x="1224000" y="5165280"/>
            <a:ext cx="1628280" cy="390960"/>
          </a:xfrm>
          <a:prstGeom prst="rect">
            <a:avLst/>
          </a:prstGeom>
        </p:spPr>
        <p:txBody>
          <a:bodyPr lIns="0" rIns="0" tIns="0" bIns="0"/>
          <a:p>
            <a:r>
              <a:rPr b="0" lang="cs-CZ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&lt;datum/čas&gt;</a:t>
            </a:r>
            <a:endParaRPr b="0" lang="cs-CZ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" name="PlaceHolder 4"/>
          <p:cNvSpPr>
            <a:spLocks noGrp="1"/>
          </p:cNvSpPr>
          <p:nvPr>
            <p:ph type="ftr"/>
          </p:nvPr>
        </p:nvSpPr>
        <p:spPr>
          <a:xfrm>
            <a:off x="3447360" y="5165280"/>
            <a:ext cx="3195000" cy="39096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b="0" lang="cs-CZ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&lt;zápatí&gt;</a:t>
            </a:r>
            <a:endParaRPr b="0" lang="cs-CZ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PlaceHolder 5"/>
          <p:cNvSpPr>
            <a:spLocks noGrp="1"/>
          </p:cNvSpPr>
          <p:nvPr>
            <p:ph type="sldNum"/>
          </p:nvPr>
        </p:nvSpPr>
        <p:spPr>
          <a:xfrm>
            <a:off x="7227360" y="5165280"/>
            <a:ext cx="2348280" cy="390960"/>
          </a:xfrm>
          <a:prstGeom prst="rect">
            <a:avLst/>
          </a:prstGeom>
        </p:spPr>
        <p:txBody>
          <a:bodyPr lIns="0" rIns="0" tIns="0" bIns="0"/>
          <a:p>
            <a:pPr algn="r"/>
            <a:fld id="{125EAF1F-BE39-4280-87C4-BBB8200D426D}" type="slidenum">
              <a:rPr b="0" lang="cs-CZ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&lt;číslo&gt;</a:t>
            </a:fld>
            <a:endParaRPr b="0" lang="cs-CZ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3.jpeg"/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7" Type="http://schemas.openxmlformats.org/officeDocument/2006/relationships/slideLayout" Target="../slideLayouts/slideLayout12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Shape 1"/>
          <p:cNvSpPr txBox="1"/>
          <p:nvPr/>
        </p:nvSpPr>
        <p:spPr>
          <a:xfrm>
            <a:off x="360000" y="144000"/>
            <a:ext cx="8424000" cy="1080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cs-CZ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Kroužek Šikovné ruce</a:t>
            </a:r>
            <a:endParaRPr b="0" lang="cs-CZ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3" name="TextShape 2"/>
          <p:cNvSpPr txBox="1"/>
          <p:nvPr/>
        </p:nvSpPr>
        <p:spPr>
          <a:xfrm>
            <a:off x="504000" y="1368000"/>
            <a:ext cx="9072000" cy="1568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algn="ctr">
              <a:spcAft>
                <a:spcPts val="1236"/>
              </a:spcAft>
            </a:pPr>
            <a:endParaRPr b="0" lang="cs-CZ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algn="ctr">
              <a:spcAft>
                <a:spcPts val="1236"/>
              </a:spcAft>
            </a:pPr>
            <a:r>
              <a:rPr b="0" lang="cs-CZ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Pedagogická praxe v mimoškolních aktivitách žáků </a:t>
            </a:r>
            <a:endParaRPr b="0" lang="cs-CZ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algn="ctr">
              <a:spcAft>
                <a:spcPts val="1236"/>
              </a:spcAft>
            </a:pPr>
            <a:r>
              <a:rPr b="0" lang="cs-CZ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1. stupně ZŠ</a:t>
            </a:r>
            <a:endParaRPr b="0" lang="cs-CZ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algn="ctr">
              <a:spcAft>
                <a:spcPts val="1236"/>
              </a:spcAft>
            </a:pPr>
            <a:endParaRPr b="0" lang="cs-CZ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algn="ctr">
              <a:spcAft>
                <a:spcPts val="1236"/>
              </a:spcAft>
            </a:pPr>
            <a:endParaRPr b="0" lang="cs-CZ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4" name="TextShape 3"/>
          <p:cNvSpPr txBox="1"/>
          <p:nvPr/>
        </p:nvSpPr>
        <p:spPr>
          <a:xfrm>
            <a:off x="720000" y="3384000"/>
            <a:ext cx="9072000" cy="1568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236"/>
              </a:spcAft>
              <a:buClr>
                <a:srgbClr val="661900"/>
              </a:buClr>
              <a:buSzPct val="45000"/>
              <a:buFont typeface="Wingdings" charset="2"/>
              <a:buChar char=""/>
            </a:pPr>
            <a:r>
              <a:rPr b="0" lang="cs-CZ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studijní obor: Učitelství pro 1. stupeň ZŠ</a:t>
            </a:r>
            <a:endParaRPr b="0" lang="cs-CZ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marL="432000" indent="-324000">
              <a:spcAft>
                <a:spcPts val="1236"/>
              </a:spcAft>
              <a:buClr>
                <a:srgbClr val="661900"/>
              </a:buClr>
              <a:buSzPct val="45000"/>
              <a:buFont typeface="Wingdings" charset="2"/>
              <a:buChar char=""/>
            </a:pPr>
            <a:endParaRPr b="0" lang="cs-CZ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lvl="2" marL="1296000" indent="-288000">
              <a:spcAft>
                <a:spcPts val="635"/>
              </a:spcAft>
              <a:buClr>
                <a:srgbClr val="661900"/>
              </a:buClr>
              <a:buSzPct val="45000"/>
              <a:buFont typeface="Wingdings" charset="2"/>
              <a:buChar char=""/>
            </a:pPr>
            <a:r>
              <a:rPr b="0" lang="cs-CZ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Hana Matoušková</a:t>
            </a:r>
            <a:endParaRPr b="0" lang="cs-CZ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5" name="TextShape 4"/>
          <p:cNvSpPr txBox="1"/>
          <p:nvPr/>
        </p:nvSpPr>
        <p:spPr>
          <a:xfrm>
            <a:off x="-2750040" y="2978280"/>
            <a:ext cx="6434280" cy="482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236"/>
              </a:spcAft>
              <a:buClr>
                <a:srgbClr val="661900"/>
              </a:buClr>
              <a:buSzPct val="45000"/>
              <a:buFont typeface="Wingdings" charset="2"/>
              <a:buChar char=""/>
            </a:pPr>
            <a:r>
              <a:rPr b="0" lang="cs-CZ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studijní obor: </a:t>
            </a:r>
            <a:endParaRPr b="0" lang="cs-CZ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Shape 1"/>
          <p:cNvSpPr txBox="1"/>
          <p:nvPr/>
        </p:nvSpPr>
        <p:spPr>
          <a:xfrm>
            <a:off x="360000" y="72000"/>
            <a:ext cx="8424000" cy="1080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cs-CZ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Popis</a:t>
            </a:r>
            <a:endParaRPr b="0" lang="cs-CZ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7" name="TextShape 2"/>
          <p:cNvSpPr txBox="1"/>
          <p:nvPr/>
        </p:nvSpPr>
        <p:spPr>
          <a:xfrm>
            <a:off x="504000" y="1368000"/>
            <a:ext cx="9072000" cy="410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236"/>
              </a:spcAft>
              <a:buClr>
                <a:srgbClr val="6619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kroužek je určen především dětem ze ŠD prvního stupně, probíhá 2x týdně</a:t>
            </a:r>
            <a:endParaRPr b="0" lang="cs-CZ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marL="432000" indent="-324000">
              <a:spcAft>
                <a:spcPts val="1236"/>
              </a:spcAft>
              <a:buClr>
                <a:srgbClr val="6619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je zaměřen na různé výtvarné a rukodělné techniky</a:t>
            </a:r>
            <a:endParaRPr b="0" lang="cs-CZ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marL="432000" indent="-324000">
              <a:spcAft>
                <a:spcPts val="1236"/>
              </a:spcAft>
              <a:buClr>
                <a:srgbClr val="6619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vzhledem k omezením probíhal pouze po jednotlivých odděleních ŠD</a:t>
            </a:r>
            <a:endParaRPr b="0" lang="cs-CZ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marL="432000" indent="-324000">
              <a:spcAft>
                <a:spcPts val="1236"/>
              </a:spcAft>
              <a:buClr>
                <a:srgbClr val="6619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vzhledem k omezenému času dětí ve škole menší děti pracovaly pouze s korálky, starší děti se naučily enkaustiku</a:t>
            </a:r>
            <a:endParaRPr b="0" lang="cs-CZ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marL="432000" indent="-324000">
              <a:spcAft>
                <a:spcPts val="1236"/>
              </a:spcAft>
              <a:buClr>
                <a:srgbClr val="661900"/>
              </a:buClr>
              <a:buSzPct val="45000"/>
              <a:buFont typeface="Wingdings" charset="2"/>
              <a:buChar char=""/>
            </a:pPr>
            <a:endParaRPr b="0" lang="cs-CZ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lvl="1" marL="864000" indent="-324000">
              <a:spcAft>
                <a:spcPts val="848"/>
              </a:spcAft>
              <a:buClr>
                <a:srgbClr val="661900"/>
              </a:buClr>
              <a:buSzPct val="75000"/>
              <a:buFont typeface="Symbol" charset="2"/>
              <a:buChar char=""/>
            </a:pPr>
            <a:r>
              <a:rPr b="0" lang="cs-CZ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enkaustika = malování voskovkami roztopenými na žehličce</a:t>
            </a:r>
            <a:endParaRPr b="0" lang="cs-CZ" sz="2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Shape 1"/>
          <p:cNvSpPr txBox="1"/>
          <p:nvPr/>
        </p:nvSpPr>
        <p:spPr>
          <a:xfrm>
            <a:off x="360000" y="72000"/>
            <a:ext cx="8424000" cy="1080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cs-CZ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Náplň praxe</a:t>
            </a:r>
            <a:endParaRPr b="0" lang="cs-CZ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9" name="TextShape 2"/>
          <p:cNvSpPr txBox="1"/>
          <p:nvPr/>
        </p:nvSpPr>
        <p:spPr>
          <a:xfrm>
            <a:off x="504000" y="1368000"/>
            <a:ext cx="9072000" cy="3288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b="0" lang="cs-CZ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seznámit se s technikami</a:t>
            </a:r>
            <a:endParaRPr b="0" lang="cs-CZ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cs-CZ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b="0" lang="cs-CZ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pomáhat s obtížemi, přípravou a dokončováním</a:t>
            </a:r>
            <a:endParaRPr b="0" lang="cs-CZ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cs-CZ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b="0" lang="cs-CZ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hlídat rovnoměrné rozložení vlasce při výrobě náramků</a:t>
            </a:r>
            <a:endParaRPr b="0" lang="cs-CZ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endParaRPr b="0" lang="cs-CZ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b="0" lang="cs-CZ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hlídat prsty při práci s kleštičkami</a:t>
            </a:r>
            <a:endParaRPr b="0" lang="cs-CZ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cs-CZ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b="0" lang="cs-CZ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dohled u práce se žehličkou</a:t>
            </a:r>
            <a:endParaRPr b="0" lang="cs-CZ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Shape 1"/>
          <p:cNvSpPr txBox="1"/>
          <p:nvPr/>
        </p:nvSpPr>
        <p:spPr>
          <a:xfrm>
            <a:off x="382320" y="80640"/>
            <a:ext cx="8352000" cy="6192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cs-CZ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Problémy</a:t>
            </a:r>
            <a:endParaRPr b="0" lang="cs-CZ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1" name="TextShape 2"/>
          <p:cNvSpPr txBox="1"/>
          <p:nvPr/>
        </p:nvSpPr>
        <p:spPr>
          <a:xfrm>
            <a:off x="360000" y="1224000"/>
            <a:ext cx="10008000" cy="4475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b="0" lang="cs-CZ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žák 2. třídy: nezvládnutá jemná motorika, pracoval na výrobě obrázku ze zažehlovacích korálků až 5 kroužků</a:t>
            </a:r>
            <a:endParaRPr b="0" lang="cs-CZ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cs-CZ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b="0" lang="cs-CZ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sáhnutí do horkého vosku při enkaustice</a:t>
            </a:r>
            <a:endParaRPr b="0" lang="cs-CZ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endParaRPr b="0" lang="cs-CZ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b="0" lang="cs-CZ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důležité je rozmístění dětí u stolu, aby si omylem </a:t>
            </a:r>
            <a:endParaRPr b="0" lang="cs-CZ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nezničily výrobky</a:t>
            </a:r>
            <a:endParaRPr b="0" lang="cs-CZ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endParaRPr b="0" lang="cs-CZ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cs-CZ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Shape 1"/>
          <p:cNvSpPr txBox="1"/>
          <p:nvPr/>
        </p:nvSpPr>
        <p:spPr>
          <a:xfrm>
            <a:off x="360000" y="72000"/>
            <a:ext cx="8424000" cy="1080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cs-CZ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Pozitiva</a:t>
            </a:r>
            <a:endParaRPr b="0" lang="cs-CZ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3" name="TextShape 2"/>
          <p:cNvSpPr txBox="1"/>
          <p:nvPr/>
        </p:nvSpPr>
        <p:spPr>
          <a:xfrm>
            <a:off x="504000" y="1368000"/>
            <a:ext cx="9072000" cy="3288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236"/>
              </a:spcAft>
              <a:buClr>
                <a:srgbClr val="661900"/>
              </a:buClr>
              <a:buSzPct val="45000"/>
              <a:buFont typeface="Wingdings" charset="2"/>
              <a:buChar char=""/>
            </a:pPr>
            <a:r>
              <a:rPr b="0" lang="cs-CZ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rozvoj jemné motoriky</a:t>
            </a:r>
            <a:endParaRPr b="0" lang="cs-CZ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marL="432000" indent="-324000">
              <a:spcAft>
                <a:spcPts val="1236"/>
              </a:spcAft>
              <a:buClr>
                <a:srgbClr val="661900"/>
              </a:buClr>
              <a:buSzPct val="45000"/>
              <a:buFont typeface="Wingdings" charset="2"/>
              <a:buChar char=""/>
            </a:pPr>
            <a:r>
              <a:rPr b="0" lang="cs-CZ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barevná skladba</a:t>
            </a:r>
            <a:endParaRPr b="0" lang="cs-CZ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marL="432000" indent="-324000">
              <a:spcAft>
                <a:spcPts val="1236"/>
              </a:spcAft>
              <a:buClr>
                <a:srgbClr val="661900"/>
              </a:buClr>
              <a:buSzPct val="45000"/>
              <a:buFont typeface="Wingdings" charset="2"/>
              <a:buChar char=""/>
            </a:pPr>
            <a:r>
              <a:rPr b="0" lang="cs-CZ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vyplnění plochy, rozvoj fantazie</a:t>
            </a:r>
            <a:endParaRPr b="0" lang="cs-CZ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marL="432000" indent="-324000">
              <a:spcAft>
                <a:spcPts val="1236"/>
              </a:spcAft>
              <a:buClr>
                <a:srgbClr val="661900"/>
              </a:buClr>
              <a:buSzPct val="45000"/>
              <a:buFont typeface="Wingdings" charset="2"/>
              <a:buChar char=""/>
            </a:pPr>
            <a:r>
              <a:rPr b="0" lang="cs-CZ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rozvoj soustředěnosti</a:t>
            </a:r>
            <a:endParaRPr b="0" lang="cs-CZ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marL="432000" indent="-324000">
              <a:spcAft>
                <a:spcPts val="1236"/>
              </a:spcAft>
              <a:buClr>
                <a:srgbClr val="661900"/>
              </a:buClr>
              <a:buSzPct val="45000"/>
              <a:buFont typeface="Wingdings" charset="2"/>
              <a:buChar char=""/>
            </a:pPr>
            <a:r>
              <a:rPr b="0" lang="cs-CZ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radost z výrobků, které mohou vystavovat ve školní galerii nebo obdarovat rodinu</a:t>
            </a:r>
            <a:endParaRPr b="0" lang="cs-CZ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Shape 1"/>
          <p:cNvSpPr txBox="1"/>
          <p:nvPr/>
        </p:nvSpPr>
        <p:spPr>
          <a:xfrm>
            <a:off x="360000" y="72000"/>
            <a:ext cx="8424000" cy="1080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cs-CZ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Fotodokumentace</a:t>
            </a:r>
            <a:endParaRPr b="0" lang="cs-CZ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55" name="" descr=""/>
          <p:cNvPicPr/>
          <p:nvPr/>
        </p:nvPicPr>
        <p:blipFill>
          <a:blip r:embed="rId1"/>
          <a:stretch/>
        </p:blipFill>
        <p:spPr>
          <a:xfrm rot="21576000">
            <a:off x="925920" y="1362600"/>
            <a:ext cx="2667240" cy="2000520"/>
          </a:xfrm>
          <a:prstGeom prst="rect">
            <a:avLst/>
          </a:prstGeom>
          <a:ln>
            <a:noFill/>
          </a:ln>
        </p:spPr>
      </p:pic>
      <p:pic>
        <p:nvPicPr>
          <p:cNvPr id="56" name="" descr=""/>
          <p:cNvPicPr/>
          <p:nvPr/>
        </p:nvPicPr>
        <p:blipFill>
          <a:blip r:embed="rId2"/>
          <a:stretch/>
        </p:blipFill>
        <p:spPr>
          <a:xfrm>
            <a:off x="7848000" y="164520"/>
            <a:ext cx="2035800" cy="2715480"/>
          </a:xfrm>
          <a:prstGeom prst="rect">
            <a:avLst/>
          </a:prstGeom>
          <a:ln>
            <a:noFill/>
          </a:ln>
        </p:spPr>
      </p:pic>
      <p:pic>
        <p:nvPicPr>
          <p:cNvPr id="57" name="" descr=""/>
          <p:cNvPicPr/>
          <p:nvPr/>
        </p:nvPicPr>
        <p:blipFill>
          <a:blip r:embed="rId3"/>
          <a:stretch/>
        </p:blipFill>
        <p:spPr>
          <a:xfrm>
            <a:off x="4032000" y="1224000"/>
            <a:ext cx="3213720" cy="1928160"/>
          </a:xfrm>
          <a:prstGeom prst="rect">
            <a:avLst/>
          </a:prstGeom>
          <a:ln>
            <a:noFill/>
          </a:ln>
        </p:spPr>
      </p:pic>
      <p:pic>
        <p:nvPicPr>
          <p:cNvPr id="58" name="" descr=""/>
          <p:cNvPicPr/>
          <p:nvPr/>
        </p:nvPicPr>
        <p:blipFill>
          <a:blip r:embed="rId4"/>
          <a:stretch/>
        </p:blipFill>
        <p:spPr>
          <a:xfrm>
            <a:off x="6854040" y="3312000"/>
            <a:ext cx="2975760" cy="2232000"/>
          </a:xfrm>
          <a:prstGeom prst="rect">
            <a:avLst/>
          </a:prstGeom>
          <a:ln>
            <a:noFill/>
          </a:ln>
        </p:spPr>
      </p:pic>
      <p:pic>
        <p:nvPicPr>
          <p:cNvPr id="59" name="" descr=""/>
          <p:cNvPicPr/>
          <p:nvPr/>
        </p:nvPicPr>
        <p:blipFill>
          <a:blip r:embed="rId5"/>
          <a:stretch/>
        </p:blipFill>
        <p:spPr>
          <a:xfrm>
            <a:off x="3456000" y="3661560"/>
            <a:ext cx="3137400" cy="1882440"/>
          </a:xfrm>
          <a:prstGeom prst="rect">
            <a:avLst/>
          </a:prstGeom>
          <a:ln>
            <a:noFill/>
          </a:ln>
        </p:spPr>
      </p:pic>
      <p:pic>
        <p:nvPicPr>
          <p:cNvPr id="60" name="" descr=""/>
          <p:cNvPicPr/>
          <p:nvPr/>
        </p:nvPicPr>
        <p:blipFill>
          <a:blip r:embed="rId6"/>
          <a:stretch/>
        </p:blipFill>
        <p:spPr>
          <a:xfrm>
            <a:off x="1368000" y="3528000"/>
            <a:ext cx="1535760" cy="2048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</TotalTime>
  <Application>LibreOffice/5.3.5.2$Windows_X86_64 LibreOffice_project/50d9bf2b0a79cdb85a3814b592608037a682059d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2021-04-29T13:21:23Z</dcterms:created>
  <dc:creator/>
  <dc:description/>
  <dc:language>cs-CZ</dc:language>
  <cp:lastModifiedBy/>
  <dcterms:modified xsi:type="dcterms:W3CDTF">2021-04-29T21:47:52Z</dcterms:modified>
  <cp:revision>8</cp:revision>
  <dc:subject/>
  <dc:title>Vintage</dc:title>
</cp:coreProperties>
</file>