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3576-E60F-4134-9F0C-A399C768FD02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8343-C09D-495F-9B49-B3F938DAF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57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E6B44-F575-4EF4-B20D-48A3EB285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A1C3F4-287B-442D-BBEB-0CDD5222E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93D6AD-355D-4FF1-A8C1-BD61FD83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940D60-5022-4CE0-8AEB-C9D5ADBF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02C57A-2B77-4162-B577-C79EF1A0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1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CB003-F7E9-4A0C-895E-F6130147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8134E1-C5E1-4C77-AC7D-622F553CB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684FE1-2748-4EC2-B560-A31CC3E4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301817-A190-4FFE-9984-74C75D55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80D9C-A624-498A-BB96-3FFAF5DC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59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C0DA38-A0A0-4839-B9D9-2FD7AE66E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8FC026-B32A-4485-A5A5-24828E8AE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CFF707-5338-473D-AB39-54768598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2FFA30-5313-4E1A-93D9-7BF951DE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922235-EEBB-45A7-9520-9E4C2842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61E86-A827-4946-AD51-E7DF235A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F13B29-5955-4C02-B709-CCE5C5E8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9F73C-2559-47D2-A946-3000E6F8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811CB-A93C-4213-B400-3C0E230B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0BD757-116F-4B0E-B4DB-9FE198E3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55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E0F98-7085-446C-8161-1F06EAE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47E1D4-F0AA-4B63-91EE-8E3B3C9A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E85C13-B436-42AA-9F55-D18536EF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E13FE-A26B-4F32-B8BB-ED415D97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F0604-1BFF-47F6-8CC5-981E6DEE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19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E0AC6-F288-4B60-9618-00C2E05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1592AC-EFCF-4738-893D-67ADC57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5C6DC0-23D2-4018-BA61-A95514B39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B289C-BCDA-46B9-886D-414C9C32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3D72AB-227A-49BE-90C1-296C5BDD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B60265-0C8A-4F4D-9E63-26A90C29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8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07661-B1C3-4974-BACA-09583633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B4B499-52A0-4EC6-B73C-C0A5A5A6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906E6A-A325-4EA1-8D47-154B74555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257CE9-85B0-4482-839C-2FBA3B4BD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088E68-397A-4F30-BA48-839F6AC7E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EC12B5-CC31-4985-8651-E7FD809E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1A2CD8-8264-4793-8E36-89F53765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191C2B-41A1-49F3-AB93-ECF3CB5E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45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DF8DF-2C1C-4FE6-9686-253354CF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EF23FB-5E61-42DE-AB92-91269097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B095F3-E58C-4202-B62C-E9C5732B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0613C8-5883-4C29-B0F9-46780AED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4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9E352E-EEEF-476E-B53F-E4524EAD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C2568D-0057-492E-BE88-0641A965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F1523-DAFE-4FB9-9051-3AB1BAD6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5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45F5D-C787-4015-A7E5-79B23D2A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AABBD-159F-4340-92A1-814F1B27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B6C313-74FA-480D-ACF6-A6205105D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F676AA-0E5E-4CC0-947E-7E27E903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E40962-0A1A-472B-A0C8-542BA702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2E472C-BC92-4FEC-8C1D-F09E6D4D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34D9-12EA-4ED4-AECB-773F04EF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BE809B-9A40-49CE-980A-2C75D52C2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905036-6D91-4AE9-AD23-B376DA22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D5A432-3035-4F53-987E-123F004F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C8A473-3F28-428C-9853-2ED4D496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E9146D-2E68-47C6-A462-5E355CF3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97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9CFACD-B462-4FD7-A729-FA81A9C4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D470E3-19A4-414E-9A12-F533845A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E503F5-BF43-462D-B033-9753958DC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3F64-9BA8-4181-A4CD-67E65390A76E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F38A8E-3AA0-4A07-9216-4FD397D3A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95C7F1-ACA1-4871-B599-DFF22077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59ED-B01A-4DC3-AB82-14C28A7ED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psacek" TargetMode="External"/><Relationship Id="rId2" Type="http://schemas.openxmlformats.org/officeDocument/2006/relationships/hyperlink" Target="http://www.hopsacek.ttnet.cz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klub_sun_hopsac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B3D0-C4C2-4E67-BD82-5F68034D3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latin typeface="Comic Sans MS" panose="030F0702030302020204" pitchFamily="66" charset="0"/>
                <a:cs typeface="Arial" panose="020B0604020202020204" pitchFamily="34" charset="0"/>
              </a:rPr>
              <a:t>Tanečky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2D3C25-1A67-41FD-8660-462ABA6FB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821"/>
            <a:ext cx="9144000" cy="1655762"/>
          </a:xfrm>
        </p:spPr>
        <p:txBody>
          <a:bodyPr/>
          <a:lstStyle/>
          <a:p>
            <a:r>
              <a:rPr lang="cs-CZ" dirty="0"/>
              <a:t>Nikola Hlavatá</a:t>
            </a:r>
          </a:p>
        </p:txBody>
      </p:sp>
    </p:spTree>
    <p:extLst>
      <p:ext uri="{BB962C8B-B14F-4D97-AF65-F5344CB8AC3E}">
        <p14:creationId xmlns:p14="http://schemas.microsoft.com/office/powerpoint/2010/main" val="304752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5024679-AA6D-49EB-98D3-0028F4E47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1" b="33230"/>
          <a:stretch/>
        </p:blipFill>
        <p:spPr>
          <a:xfrm>
            <a:off x="810678" y="2351267"/>
            <a:ext cx="5571925" cy="41925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88CF77D-1E30-4EC9-829C-3385BAA6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8" b="34726"/>
          <a:stretch/>
        </p:blipFill>
        <p:spPr>
          <a:xfrm>
            <a:off x="5809397" y="368729"/>
            <a:ext cx="5571925" cy="39650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8B94D70-D343-4CCB-8368-B5701734C440}"/>
              </a:ext>
            </a:extLst>
          </p:cNvPr>
          <p:cNvSpPr txBox="1"/>
          <p:nvPr/>
        </p:nvSpPr>
        <p:spPr>
          <a:xfrm>
            <a:off x="532263" y="586286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Šedesát minut kreativní činnosti 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A465241-D525-44A9-A661-26C97DEC4838}"/>
              </a:ext>
            </a:extLst>
          </p:cNvPr>
          <p:cNvSpPr txBox="1"/>
          <p:nvPr/>
        </p:nvSpPr>
        <p:spPr>
          <a:xfrm>
            <a:off x="1428465" y="1577554"/>
            <a:ext cx="308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Základy etikety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EF4B237-94B4-45C8-AF07-0B3FF322A76A}"/>
              </a:ext>
            </a:extLst>
          </p:cNvPr>
          <p:cNvSpPr txBox="1"/>
          <p:nvPr/>
        </p:nvSpPr>
        <p:spPr>
          <a:xfrm>
            <a:off x="4107976" y="1265508"/>
            <a:ext cx="170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Zábava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63A919F-D3C7-43AE-A8A6-6ED0C4BE8114}"/>
              </a:ext>
            </a:extLst>
          </p:cNvPr>
          <p:cNvSpPr txBox="1"/>
          <p:nvPr/>
        </p:nvSpPr>
        <p:spPr>
          <a:xfrm>
            <a:off x="7014949" y="4669218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Disciplína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0BF9A30-0BCA-4A76-B361-58EDF00C839F}"/>
              </a:ext>
            </a:extLst>
          </p:cNvPr>
          <p:cNvSpPr txBox="1"/>
          <p:nvPr/>
        </p:nvSpPr>
        <p:spPr>
          <a:xfrm>
            <a:off x="9307773" y="5038550"/>
            <a:ext cx="240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Pohyb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515C9A1-55C5-498F-AFD5-DAEC5E8B5F66}"/>
              </a:ext>
            </a:extLst>
          </p:cNvPr>
          <p:cNvSpPr txBox="1"/>
          <p:nvPr/>
        </p:nvSpPr>
        <p:spPr>
          <a:xfrm>
            <a:off x="7383439" y="5519370"/>
            <a:ext cx="226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Tanec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7B5CBAA-5DBA-489A-9302-198D3A17F579}"/>
              </a:ext>
            </a:extLst>
          </p:cNvPr>
          <p:cNvSpPr txBox="1"/>
          <p:nvPr/>
        </p:nvSpPr>
        <p:spPr>
          <a:xfrm>
            <a:off x="9307773" y="5888702"/>
            <a:ext cx="240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Osobní rozvoj</a:t>
            </a:r>
          </a:p>
        </p:txBody>
      </p:sp>
    </p:spTree>
    <p:extLst>
      <p:ext uri="{BB962C8B-B14F-4D97-AF65-F5344CB8AC3E}">
        <p14:creationId xmlns:p14="http://schemas.microsoft.com/office/powerpoint/2010/main" val="249419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A9E4D-A6B8-40DC-B305-655FA856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541"/>
            <a:ext cx="10515600" cy="1325563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Klasická hodina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F31A7-7EE3-4B5C-AD71-DC6B79AC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6" y="2238660"/>
            <a:ext cx="10515600" cy="4351338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Rozcvička </a:t>
            </a:r>
          </a:p>
          <a:p>
            <a:r>
              <a:rPr lang="cs-CZ" dirty="0">
                <a:latin typeface="Comic Sans MS" panose="030F0702030302020204" pitchFamily="66" charset="0"/>
              </a:rPr>
              <a:t>Opakování minulé hodiny </a:t>
            </a:r>
          </a:p>
          <a:p>
            <a:r>
              <a:rPr lang="cs-CZ" dirty="0">
                <a:latin typeface="Comic Sans MS" panose="030F0702030302020204" pitchFamily="66" charset="0"/>
              </a:rPr>
              <a:t>Hra na rozptýlení </a:t>
            </a:r>
          </a:p>
          <a:p>
            <a:r>
              <a:rPr lang="cs-CZ" dirty="0">
                <a:latin typeface="Comic Sans MS" panose="030F0702030302020204" pitchFamily="66" charset="0"/>
              </a:rPr>
              <a:t>Nové tanečky </a:t>
            </a:r>
          </a:p>
          <a:p>
            <a:r>
              <a:rPr lang="cs-CZ" dirty="0">
                <a:latin typeface="Comic Sans MS" panose="030F0702030302020204" pitchFamily="66" charset="0"/>
              </a:rPr>
              <a:t>Možnost volby</a:t>
            </a:r>
          </a:p>
          <a:p>
            <a:r>
              <a:rPr lang="cs-CZ" dirty="0">
                <a:latin typeface="Comic Sans MS" panose="030F0702030302020204" pitchFamily="66" charset="0"/>
              </a:rPr>
              <a:t>Předvedení vystoupení rodičům</a:t>
            </a:r>
          </a:p>
          <a:p>
            <a:endParaRPr lang="cs-CZ" dirty="0"/>
          </a:p>
        </p:txBody>
      </p:sp>
      <p:pic>
        <p:nvPicPr>
          <p:cNvPr id="7" name="Obrázek 6" descr="Obsah obrázku interiér, osoba, jídelní stůl&#10;&#10;Popis byl vytvořen automaticky">
            <a:extLst>
              <a:ext uri="{FF2B5EF4-FFF2-40B4-BE49-F238E27FC236}">
                <a16:creationId xmlns:a16="http://schemas.microsoft.com/office/drawing/2014/main" id="{64CC14ED-25C3-4DBA-9D4F-BD7510A2C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12835"/>
          <a:stretch/>
        </p:blipFill>
        <p:spPr>
          <a:xfrm>
            <a:off x="8912342" y="3065512"/>
            <a:ext cx="2809954" cy="3579078"/>
          </a:xfrm>
          <a:prstGeom prst="rect">
            <a:avLst/>
          </a:prstGeom>
        </p:spPr>
      </p:pic>
      <p:pic>
        <p:nvPicPr>
          <p:cNvPr id="5" name="Obrázek 4" descr="Obsah obrázku patro, interiér, osoba, ložnice&#10;&#10;Popis byl vytvořen automaticky">
            <a:extLst>
              <a:ext uri="{FF2B5EF4-FFF2-40B4-BE49-F238E27FC236}">
                <a16:creationId xmlns:a16="http://schemas.microsoft.com/office/drawing/2014/main" id="{AFAFA614-47F2-41FF-A840-3396828F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6" y="553344"/>
            <a:ext cx="2706816" cy="3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97E0A-E6E6-4AAF-BF6E-024DD78A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327" y="40944"/>
            <a:ext cx="3010468" cy="1325563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Vystoupení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D5B360-C392-45ED-AA23-31AF56E6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54449"/>
          <a:stretch/>
        </p:blipFill>
        <p:spPr>
          <a:xfrm>
            <a:off x="487681" y="4230144"/>
            <a:ext cx="3877155" cy="2398237"/>
          </a:xfrm>
        </p:spPr>
      </p:pic>
      <p:pic>
        <p:nvPicPr>
          <p:cNvPr id="7" name="Obrázek 6" descr="Obsah obrázku obloha, dítě, osoba, exteriér&#10;&#10;Popis byl vytvořen automaticky">
            <a:extLst>
              <a:ext uri="{FF2B5EF4-FFF2-40B4-BE49-F238E27FC236}">
                <a16:creationId xmlns:a16="http://schemas.microsoft.com/office/drawing/2014/main" id="{D891E448-706D-4F02-AF5A-19B2AF036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2" y="1543412"/>
            <a:ext cx="3389979" cy="50849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AF72E84-EE11-43DF-9BA8-F8DFA4D4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53632"/>
          <a:stretch/>
        </p:blipFill>
        <p:spPr>
          <a:xfrm>
            <a:off x="487681" y="1543412"/>
            <a:ext cx="3877155" cy="252494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49DE891-98E7-4FDF-9755-9A09B08A2C3E}"/>
              </a:ext>
            </a:extLst>
          </p:cNvPr>
          <p:cNvSpPr txBox="1"/>
          <p:nvPr/>
        </p:nvSpPr>
        <p:spPr>
          <a:xfrm>
            <a:off x="8065827" y="2641447"/>
            <a:ext cx="3287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Pravidelná vystoupení na akcích od mateřského centra </a:t>
            </a:r>
          </a:p>
          <a:p>
            <a:endParaRPr lang="cs-CZ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Týmová spolupráce</a:t>
            </a:r>
          </a:p>
          <a:p>
            <a:endParaRPr lang="cs-CZ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První zkušenosti s trémou </a:t>
            </a:r>
          </a:p>
        </p:txBody>
      </p:sp>
    </p:spTree>
    <p:extLst>
      <p:ext uri="{BB962C8B-B14F-4D97-AF65-F5344CB8AC3E}">
        <p14:creationId xmlns:p14="http://schemas.microsoft.com/office/powerpoint/2010/main" val="384494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153EA-54D4-4BF8-9A1B-63493857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mic Sans MS" panose="030F0702030302020204" pitchFamily="66" charset="0"/>
              </a:rPr>
              <a:t>Hopsáček</a:t>
            </a:r>
            <a:r>
              <a:rPr lang="cs-CZ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1026" name="Picture 2" descr="160617 Náchod - Hopsáček – Zdeněk Odl – album na Rajčeti">
            <a:extLst>
              <a:ext uri="{FF2B5EF4-FFF2-40B4-BE49-F238E27FC236}">
                <a16:creationId xmlns:a16="http://schemas.microsoft.com/office/drawing/2014/main" id="{0AC5507A-87E0-43DD-9948-C2F03317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96" y="1919819"/>
            <a:ext cx="2285245" cy="17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FF160D-093A-4AD0-8A0A-0F4C4AF9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0" y="3923602"/>
            <a:ext cx="4942005" cy="27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0F3755-10D1-434C-BAE2-E302D02AE2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37" y="3918455"/>
            <a:ext cx="4942004" cy="27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89E740A-EB7B-4BD3-8309-0A8B7C4F6166}"/>
              </a:ext>
            </a:extLst>
          </p:cNvPr>
          <p:cNvSpPr txBox="1"/>
          <p:nvPr/>
        </p:nvSpPr>
        <p:spPr>
          <a:xfrm>
            <a:off x="518614" y="1514902"/>
            <a:ext cx="75745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Mateřské centrum Klub SUN Náchod - Dětský klub </a:t>
            </a:r>
            <a:r>
              <a:rPr lang="cs-CZ" sz="2000" dirty="0" err="1">
                <a:latin typeface="Comic Sans MS" panose="030F0702030302020204" pitchFamily="66" charset="0"/>
              </a:rPr>
              <a:t>Hopsáček</a:t>
            </a:r>
            <a:r>
              <a:rPr lang="cs-CZ" sz="2000" dirty="0">
                <a:latin typeface="Comic Sans MS" panose="030F0702030302020204" pitchFamily="66" charset="0"/>
              </a:rPr>
              <a:t> pro děti s maminkami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Založeno v roce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Ředitelka: Simona Hlavatá a Dagmar </a:t>
            </a:r>
            <a:r>
              <a:rPr lang="cs-CZ" sz="2000" dirty="0" err="1">
                <a:latin typeface="Comic Sans MS" panose="030F0702030302020204" pitchFamily="66" charset="0"/>
              </a:rPr>
              <a:t>Hepnarová</a:t>
            </a:r>
            <a:endParaRPr lang="cs-CZ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Nespočet kroužků pro děti všech věkových kategorií, ale i pro dospělé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omic Sans MS" panose="030F0702030302020204" pitchFamily="66" charset="0"/>
              </a:rPr>
              <a:t>Možnost pronájmu prostorů </a:t>
            </a:r>
          </a:p>
          <a:p>
            <a:endParaRPr lang="cs-CZ" dirty="0"/>
          </a:p>
        </p:txBody>
      </p:sp>
      <p:pic>
        <p:nvPicPr>
          <p:cNvPr id="1032" name="Picture 8" descr="Klub SUN Náchod, občanské sdružení. Mateřské centrum HOPSÁČEK">
            <a:extLst>
              <a:ext uri="{FF2B5EF4-FFF2-40B4-BE49-F238E27FC236}">
                <a16:creationId xmlns:a16="http://schemas.microsoft.com/office/drawing/2014/main" id="{B4AE2F19-A832-402B-9D2B-01865E04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660" y="290011"/>
            <a:ext cx="1374781" cy="15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4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08558-7FC2-4EB7-9281-54AD06C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331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Comic Sans MS" panose="030F0702030302020204" pitchFamily="66" charset="0"/>
              </a:rPr>
              <a:t>Konec</a:t>
            </a:r>
            <a:br>
              <a:rPr lang="cs-CZ" dirty="0">
                <a:latin typeface="Comic Sans MS" panose="030F0702030302020204" pitchFamily="66" charset="0"/>
              </a:rPr>
            </a:br>
            <a:r>
              <a:rPr lang="cs-CZ" sz="3600" i="1" dirty="0">
                <a:latin typeface="Comic Sans MS" panose="030F0702030302020204" pitchFamily="66" charset="0"/>
              </a:rPr>
              <a:t>Děkuji za pozornost </a:t>
            </a:r>
            <a:endParaRPr lang="cs-CZ" i="1" dirty="0">
              <a:latin typeface="Comic Sans MS" panose="030F0702030302020204" pitchFamily="66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0A6FE-39C4-454E-94F9-63448518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92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Zdroje:</a:t>
            </a:r>
          </a:p>
          <a:p>
            <a:r>
              <a:rPr lang="cs-CZ" dirty="0">
                <a:hlinkClick r:id="rId2"/>
              </a:rPr>
              <a:t>http://www.hopsacek.ttnet.cz/index.html</a:t>
            </a:r>
            <a:endParaRPr lang="cs-CZ" dirty="0"/>
          </a:p>
          <a:p>
            <a:r>
              <a:rPr lang="cs-CZ" dirty="0">
                <a:hlinkClick r:id="rId3"/>
              </a:rPr>
              <a:t>https://www.facebook.com/hopsacek</a:t>
            </a:r>
            <a:endParaRPr lang="cs-CZ" dirty="0"/>
          </a:p>
          <a:p>
            <a:r>
              <a:rPr lang="cs-CZ" dirty="0">
                <a:hlinkClick r:id="rId4"/>
              </a:rPr>
              <a:t>https://www.instagram.com/klub_sun_hopsacek/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699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Motiv Office</vt:lpstr>
      <vt:lpstr>Tanečky</vt:lpstr>
      <vt:lpstr>Prezentace aplikace PowerPoint</vt:lpstr>
      <vt:lpstr>Klasická hodina</vt:lpstr>
      <vt:lpstr>Vystoupení </vt:lpstr>
      <vt:lpstr>Hopsáček </vt:lpstr>
      <vt:lpstr>Konec 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Tanečky</dc:title>
  <dc:creator>Nikola Hlavatá</dc:creator>
  <cp:lastModifiedBy>Nikola Hlavatá</cp:lastModifiedBy>
  <cp:revision>6</cp:revision>
  <dcterms:created xsi:type="dcterms:W3CDTF">2020-12-09T21:46:17Z</dcterms:created>
  <dcterms:modified xsi:type="dcterms:W3CDTF">2020-12-09T22:33:08Z</dcterms:modified>
</cp:coreProperties>
</file>