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Amatic SC"/>
      <p:regular r:id="rId18"/>
      <p:bold r:id="rId19"/>
    </p:embeddedFont>
    <p:embeddedFont>
      <p:font typeface="Source Code Pro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ourceCodePro-regular.fntdata"/><Relationship Id="rId11" Type="http://schemas.openxmlformats.org/officeDocument/2006/relationships/slide" Target="slides/slide6.xml"/><Relationship Id="rId22" Type="http://schemas.openxmlformats.org/officeDocument/2006/relationships/font" Target="fonts/SourceCodePro-italic.fntdata"/><Relationship Id="rId10" Type="http://schemas.openxmlformats.org/officeDocument/2006/relationships/slide" Target="slides/slide5.xml"/><Relationship Id="rId21" Type="http://schemas.openxmlformats.org/officeDocument/2006/relationships/font" Target="fonts/SourceCodePro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SourceCodePro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AmaticSC-bold.fntdata"/><Relationship Id="rId6" Type="http://schemas.openxmlformats.org/officeDocument/2006/relationships/slide" Target="slides/slide1.xml"/><Relationship Id="rId18" Type="http://schemas.openxmlformats.org/officeDocument/2006/relationships/font" Target="fonts/AmaticSC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af7131c4e0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af7131c4e0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af7131c4e0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af7131c4e0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af7131c4e0_0_1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af7131c4e0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af7131c4e0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af7131c4e0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af7131c4e0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af7131c4e0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af7131c4e0_0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af7131c4e0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af7131c4e0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af7131c4e0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af7131c4e0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af7131c4e0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af7131c4e0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af7131c4e0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af7131c4e0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af7131c4e0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af7131c4e0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af7131c4e0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youtube.com/watch?v=QnFGHVUlpUg&amp;t=0s&amp;list=UU_lVhiYlAttLehwMBOiUKxA&amp;index=10&amp;app=desktop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0" y="423525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 sz="14600"/>
              <a:t>LOV KEŠEK</a:t>
            </a:r>
            <a:endParaRPr sz="14600"/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PC gramotnost, čtenářská gramotnost, turistika,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hry v přírodě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 sz="1700" u="sng">
                <a:solidFill>
                  <a:schemeClr val="hlink"/>
                </a:solidFill>
                <a:hlinkClick r:id="rId3"/>
              </a:rPr>
              <a:t>https://www.youtube.com/watch?v=QnFGHVUlpUg&amp;t=0s&amp;list=UU_lVhiYlAttLehwMBOiUKxA&amp;index=10&amp;app=desktop</a:t>
            </a:r>
            <a:endParaRPr sz="17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  <p:sp>
        <p:nvSpPr>
          <p:cNvPr id="115" name="Google Shape;115;p2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práce dětí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3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23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2" name="Google Shape;12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55"/>
            <a:ext cx="9144001" cy="5140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/>
          <p:cNvSpPr txBox="1"/>
          <p:nvPr>
            <p:ph idx="1" type="body"/>
          </p:nvPr>
        </p:nvSpPr>
        <p:spPr>
          <a:xfrm>
            <a:off x="390100" y="77392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Schůzky v PC mají dobu trvání 45min.,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výpravy 3 - 5 hodin (závisí to na místu cíle výpravy).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cs"/>
              <a:t>Nejnáročnější je naučit pracovat děti na PC = otevřít si společný mail, ukládat práce na disku, hledat v mapách, hledat kešky.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8900" y="63750"/>
            <a:ext cx="7090524" cy="398647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4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společný účet na geocaching.com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26272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Kroužek navštěvují žáci od 3. ročníku</a:t>
            </a:r>
            <a:r>
              <a:rPr lang="cs"/>
              <a:t>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Setkáv</a:t>
            </a:r>
            <a:r>
              <a:rPr lang="cs"/>
              <a:t>áme se 1x týdně v učebně PC, kde se děti připravují na sobotní výpravu a po výpravě zapisují ulovené kešky, upravují fotografie, píší články z výprav, která se uskutečňuje 1x za 14 dní.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Schůzky v PC mají dobu trvání 45min.,výpravy 3 - 5 hodin (závisí to na místu cíle výpravy). Nejnáročnější je naučit pracovat děti na PC = otevřít si společný mail, ukládat práce na disku, hledat v mapách, hledat kešky. Děti si navzájem pomáhají, proto máme v kroužku i děti starší.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● schůzka v PC - příprava na výpravu = práce s geocachingovou mapou, vytváření trasy na mapy.cz, hledání MHD spojení, luštění šifer a čtení logů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● výprava - lov kešek, hry v přírodě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● schůzka v PC - logování kešek, psaní článků, úprava fotografií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7"/>
          <p:cNvSpPr txBox="1"/>
          <p:nvPr>
            <p:ph idx="1" type="subTitle"/>
          </p:nvPr>
        </p:nvSpPr>
        <p:spPr>
          <a:xfrm>
            <a:off x="311700" y="4062875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společný email..zvolili jsme účet na gmailu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slouží k ukládání prací na disku a ke komunikaci mezi členy</a:t>
            </a:r>
            <a:endParaRPr/>
          </a:p>
        </p:txBody>
      </p:sp>
      <p:pic>
        <p:nvPicPr>
          <p:cNvPr id="81" name="Google Shape;8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6550" y="-324024"/>
            <a:ext cx="7495976" cy="421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8"/>
          <p:cNvSpPr txBox="1"/>
          <p:nvPr>
            <p:ph idx="1" type="subTitle"/>
          </p:nvPr>
        </p:nvSpPr>
        <p:spPr>
          <a:xfrm>
            <a:off x="546925" y="4251075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tvoření trasy pomocí mapy.cz</a:t>
            </a:r>
            <a:endParaRPr/>
          </a:p>
        </p:txBody>
      </p:sp>
      <p:pic>
        <p:nvPicPr>
          <p:cNvPr id="88" name="Google Shape;88;p18"/>
          <p:cNvPicPr preferRelativeResize="0"/>
          <p:nvPr/>
        </p:nvPicPr>
        <p:blipFill rotWithShape="1">
          <a:blip r:embed="rId3">
            <a:alphaModFix/>
          </a:blip>
          <a:srcRect b="0" l="0" r="0" t="4879"/>
          <a:stretch/>
        </p:blipFill>
        <p:spPr>
          <a:xfrm>
            <a:off x="768400" y="91175"/>
            <a:ext cx="7778250" cy="4159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9"/>
          <p:cNvSpPr txBox="1"/>
          <p:nvPr>
            <p:ph idx="1" type="subTitle"/>
          </p:nvPr>
        </p:nvSpPr>
        <p:spPr>
          <a:xfrm>
            <a:off x="311700" y="43011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vyhledání spojů na idos.cz</a:t>
            </a:r>
            <a:endParaRPr/>
          </a:p>
        </p:txBody>
      </p:sp>
      <p:pic>
        <p:nvPicPr>
          <p:cNvPr id="95" name="Google Shape;9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2174" y="0"/>
            <a:ext cx="7650126" cy="430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20"/>
          <p:cNvSpPr txBox="1"/>
          <p:nvPr>
            <p:ph idx="1" type="subTitle"/>
          </p:nvPr>
        </p:nvSpPr>
        <p:spPr>
          <a:xfrm>
            <a:off x="311700" y="437345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trasa - jednotlivá kolečka jsou místa kešek</a:t>
            </a:r>
            <a:endParaRPr/>
          </a:p>
        </p:txBody>
      </p:sp>
      <p:pic>
        <p:nvPicPr>
          <p:cNvPr id="102" name="Google Shape;10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475" y="79675"/>
            <a:ext cx="7637101" cy="429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21"/>
          <p:cNvSpPr txBox="1"/>
          <p:nvPr>
            <p:ph idx="1" type="subTitle"/>
          </p:nvPr>
        </p:nvSpPr>
        <p:spPr>
          <a:xfrm>
            <a:off x="437150" y="44373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informace pro rodiče..(začerněná část jsou jména a telefonní čísla).Vše je dostupné na gmailu.</a:t>
            </a:r>
            <a:endParaRPr/>
          </a:p>
        </p:txBody>
      </p:sp>
      <p:pic>
        <p:nvPicPr>
          <p:cNvPr id="109" name="Google Shape;10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2525" y="1250"/>
            <a:ext cx="7699551" cy="4328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