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skybaletpraha.cz/" TargetMode="External"/><Relationship Id="rId2" Type="http://schemas.openxmlformats.org/officeDocument/2006/relationships/hyperlink" Target="http://www.zuzanasevero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detskybaletprah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hotos.google.com/u/2/album/AF1QipMWAuSYxwOb7XbG2gQBA4cTXi2dDpkwfi9V_RDU/photo/AF1QipN6WotV0YMr3NdFJjqubWaleYCrAn9Mv_6HOz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A696B-1C43-4839-8BE4-3F016D3F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Dětský balet Praha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A655A0-0287-4F58-87B2-FBC099E03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27180"/>
          </a:xfrm>
        </p:spPr>
        <p:txBody>
          <a:bodyPr/>
          <a:lstStyle/>
          <a:p>
            <a:r>
              <a:rPr lang="cs-CZ" dirty="0"/>
              <a:t>Nikola </a:t>
            </a:r>
            <a:r>
              <a:rPr lang="cs-CZ" dirty="0" err="1"/>
              <a:t>marešová</a:t>
            </a:r>
            <a:r>
              <a:rPr lang="cs-CZ" dirty="0"/>
              <a:t> (05.12.2020)</a:t>
            </a:r>
          </a:p>
          <a:p>
            <a:r>
              <a:rPr lang="cs-CZ" dirty="0"/>
              <a:t>Pedagogická praxe v mimoškolních aktivitách žáků 1. stupně </a:t>
            </a:r>
            <a:r>
              <a:rPr lang="cs-CZ" dirty="0" err="1"/>
              <a:t>zš</a:t>
            </a:r>
            <a:endParaRPr lang="cs-CZ" dirty="0"/>
          </a:p>
          <a:p>
            <a:r>
              <a:rPr lang="cs-CZ" dirty="0"/>
              <a:t>Učitelství 1. stupně </a:t>
            </a:r>
            <a:r>
              <a:rPr lang="cs-CZ" dirty="0" err="1"/>
              <a:t>zš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14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C9C10-CE8C-4ED5-83BC-DCB441C1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101A3E-B2E5-4CAD-88C5-516FDE7E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fotografii pochází z mé osobní sbírky nebo z </a:t>
            </a:r>
            <a:r>
              <a:rPr lang="cs-CZ" dirty="0" err="1"/>
              <a:t>facebookové</a:t>
            </a:r>
            <a:r>
              <a:rPr lang="cs-CZ" dirty="0"/>
              <a:t> stránky DBP, jinak fotky pořizuje Zuzana Severová, fotografka DBP</a:t>
            </a:r>
          </a:p>
          <a:p>
            <a:r>
              <a:rPr lang="cs-CZ" dirty="0"/>
              <a:t>Zuzana Severová, [online] </a:t>
            </a:r>
            <a:r>
              <a:rPr lang="en-US" dirty="0"/>
              <a:t>© 2014 </a:t>
            </a:r>
            <a:r>
              <a:rPr lang="cs-CZ" dirty="0"/>
              <a:t>[cit. 05.12.2020]. </a:t>
            </a:r>
            <a:r>
              <a:rPr lang="en-US" dirty="0"/>
              <a:t>- All Rights Reserved –</a:t>
            </a:r>
            <a:r>
              <a:rPr lang="cs-CZ" dirty="0"/>
              <a:t>Dostupné z: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http://zuzanaseverova.cz</a:t>
            </a:r>
            <a:endParaRPr lang="cs-CZ" dirty="0"/>
          </a:p>
          <a:p>
            <a:r>
              <a:rPr lang="cs-CZ" dirty="0"/>
              <a:t>Dětský balet Praha, </a:t>
            </a:r>
            <a:r>
              <a:rPr lang="cs-CZ" dirty="0" err="1"/>
              <a:t>z.s</a:t>
            </a:r>
            <a:r>
              <a:rPr lang="cs-CZ" dirty="0"/>
              <a:t>. [online] © 2018 [cit. 05.12.2020]. Dostupné z: </a:t>
            </a:r>
            <a:r>
              <a:rPr lang="cs-CZ" dirty="0">
                <a:hlinkClick r:id="rId3"/>
              </a:rPr>
              <a:t>https://www.detskybaletpraha.cz/</a:t>
            </a:r>
            <a:r>
              <a:rPr lang="cs-CZ" dirty="0"/>
              <a:t> </a:t>
            </a:r>
          </a:p>
          <a:p>
            <a:r>
              <a:rPr lang="cs-CZ" dirty="0"/>
              <a:t>Dětský balet Praha, </a:t>
            </a:r>
            <a:r>
              <a:rPr lang="cs-CZ" dirty="0" err="1"/>
              <a:t>Facebook</a:t>
            </a:r>
            <a:r>
              <a:rPr lang="cs-CZ" dirty="0"/>
              <a:t> [online] © 2020 [cit. 05.12.2020]. Dostupné z: </a:t>
            </a:r>
            <a:r>
              <a:rPr lang="cs-CZ" dirty="0">
                <a:hlinkClick r:id="rId4"/>
              </a:rPr>
              <a:t>https://www.facebook.com/detskybaletpraha/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60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291AE-9465-4F6B-8AF2-07261013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Nejkrásnější moment pro děti je vždy na konci, děkovačka, kdy mávají svým rodičům a ty jim tleskají.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4C3DA-3325-4F27-974A-1F9048ACD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204" name="Picture 12" descr="https://scontent-prg1-1.xx.fbcdn.net/v/t1.15752-9/129180932_2144403552366344_1458623898755743892_n.jpg?_nc_cat=105&amp;ccb=2&amp;_nc_sid=ae9488&amp;_nc_ohc=7CG3B6CTdnQAX_1xAiq&amp;_nc_ht=scontent-prg1-1.xx&amp;oh=3c8647fd5c5794536f8003091f4863a1&amp;oe=5FF18793">
            <a:extLst>
              <a:ext uri="{FF2B5EF4-FFF2-40B4-BE49-F238E27FC236}">
                <a16:creationId xmlns:a16="http://schemas.microsoft.com/office/drawing/2014/main" id="{02189FA3-DC95-4024-9D95-6BF495CB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80632"/>
            <a:ext cx="7606032" cy="5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51560-2B61-43BB-893F-0D6F36DB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DBP?</a:t>
            </a:r>
          </a:p>
        </p:txBody>
      </p:sp>
      <p:pic>
        <p:nvPicPr>
          <p:cNvPr id="1026" name="Picture 2" descr="https://lh3.googleusercontent.com/C7Lz2BS59e9jvHMKp83RE8Lw12gtYcVUYWKt4l1dyWLSJSqc6TJZBvz0hGyQABdySPFdZoj26wQIDwexcFXgzY0s_ZrYx5f3tzZQ61PiIk---caEe9qRcL_uNPVEUdIhNFcTtx8OXbutjBrvt5lFjn2TblvH-ZlKzsCI3HP2RVeATCrqYi6PIby0arePeHwcqH-npG65ACxgEi84XWrXq5L8pdhacuBHDjIBvqx-VlfNj_rcFZ59WWrwcl7-V610rp92GqmEQ1P-oOLx0jQRteAGwK7XX-AWbFPtTq_nsffzgmjHPxDCeH3jm_GC0KSCEjtegzb5zAOcTSBc7Osk3RHZwpxN6mSnL8lSUx0JdoOHZmSAljISmkeL4LlGtTa9_j4VNzRqKbPOaN0DEjVo1TCAv37kZ0fKSQ6zHf2mzu-T5mps8kYv1yCNhO1-7-jF9_awu4WZ7FxEwPXAw3smaS2K73shzFgj_TK3z7jLwQ432vf-effuG1J5ji2eJICHP98eHSx646K4-Odl2U8dp4t3EgfOv8ra5pFQbVS5bJZn4gH0C-4p27tk31gOEhSEaceUwZgbza8XpG5hCWAopBfraiq6pgHDqHw41wEn1U9ahlrVAEotSx2iOwjCSU2fFkjaVS7S3Nd0UZzJOT5uBBwZoxrxGHL5VZ6YF1HRT4prDSnxMkTivh96XQnc=w1098-h728-no?authuser=2">
            <a:extLst>
              <a:ext uri="{FF2B5EF4-FFF2-40B4-BE49-F238E27FC236}">
                <a16:creationId xmlns:a16="http://schemas.microsoft.com/office/drawing/2014/main" id="{142D71AC-67BB-46F5-8256-39CEB975A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23" y="1180768"/>
            <a:ext cx="7998984" cy="52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1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CEC6A-0179-4957-8CA9-71783A82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DBP: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D8A751-1E1C-4072-B3C6-13A3F6D64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Dětský baletní soubor věnující se zpracování významných baletních děl a tvorbě nových výpravných představení</a:t>
            </a:r>
          </a:p>
          <a:p>
            <a:r>
              <a:rPr lang="cs-CZ" dirty="0"/>
              <a:t>Dětští tanečníci ve věku od 4 do 18 let</a:t>
            </a:r>
          </a:p>
          <a:p>
            <a:r>
              <a:rPr lang="cs-CZ" dirty="0"/>
              <a:t>Soubor založen roku 2012</a:t>
            </a:r>
          </a:p>
          <a:p>
            <a:r>
              <a:rPr lang="cs-CZ" dirty="0"/>
              <a:t>Profesionální přístup (extra hodiny klasiky, gymnastiky, herectví…)</a:t>
            </a:r>
          </a:p>
          <a:p>
            <a:r>
              <a:rPr lang="cs-CZ" dirty="0"/>
              <a:t>Zakladatelkou je tanečnice Veronika Zídková </a:t>
            </a:r>
          </a:p>
          <a:p>
            <a:r>
              <a:rPr lang="cs-CZ" dirty="0"/>
              <a:t>Děti rozděleny do skupin podle věku a schopností</a:t>
            </a:r>
          </a:p>
          <a:p>
            <a:r>
              <a:rPr lang="cs-CZ" dirty="0"/>
              <a:t>Individuální přístup a příprava na profesionální dráhu (taneční konzervatoř, vysoká škola s tanečním zaměřením)</a:t>
            </a:r>
          </a:p>
        </p:txBody>
      </p:sp>
    </p:spTree>
    <p:extLst>
      <p:ext uri="{BB962C8B-B14F-4D97-AF65-F5344CB8AC3E}">
        <p14:creationId xmlns:p14="http://schemas.microsoft.com/office/powerpoint/2010/main" val="36461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F74FF-F1FE-4457-B3EA-46913AA8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Aukce panenek pro UNICEF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D4AD99-204C-4492-90FB-EAB7EAE6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lh3.googleusercontent.com/2b3hjMcmVXoxPRxdEGfqjEs2NHpRxIim522GChkrShkaZvh_JqYYTNWjOpzz0lxnA_HRsa5J27Qnz5mTIT-8K5kYvpvMDI2jcJBa1Y6BYPjuMycMwQHksf2PhnBno2JOTEDxkksfc5K9-aSK0TytpVRESkj3QE35Db21eb00diFJs6SiLTWt9Wj4zbhaaY5WEKeO1j_AGnz2SlXtIXh9XA6_dSrpusNx2Zp9T4YMlmELerPKWWyYBEUR1PTfPxSBlNyJs-irSYdFQMBFVXIJRkozDqQkFnKFdGMjnz_MH_llA553AUM7CyoCH8VFiKr8Ybien6yf4k9kN1ZRWR-Vb1lB_Gr2AxR--dALwKtBG4lhnBH6mHEWa_dqUeMJggUxoMN8A79mtRoL0C1BKK2Da9CW4-rJkJY2CUwVpc53TiN7UtsUXGiECbnvemzJ3pzmlkFHO7_s1yHM-AUhzzOaulCh-ALPav04CE74-7KNPL6sOXfnYxS1YF3s9uRZvZeS9boMT9PEiU7RoH-7kIHZy0T1ho1RX48X2hrLGBxsN2_kO1qL1fN0TfpV7AcWb4YLFDRKMYg2jb3dBfovCtEZq3tLfh6crEGgUT-TuVWOsWVdMti55_6eLb_q8gOxiNfdRTWvDJWgQfJTLHafdsfQ4oYcYzRxQqwKHn22FdKUb3LvcFcTHkvDJdAbzppc=w1098-h733-no?authuser=2">
            <a:extLst>
              <a:ext uri="{FF2B5EF4-FFF2-40B4-BE49-F238E27FC236}">
                <a16:creationId xmlns:a16="http://schemas.microsoft.com/office/drawing/2014/main" id="{42B1BC86-18B7-4ADE-B5C4-EDCC8D45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20574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16A1C-A968-4DCF-81E4-D33B59B6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Louskáček</a:t>
            </a:r>
          </a:p>
        </p:txBody>
      </p:sp>
      <p:pic>
        <p:nvPicPr>
          <p:cNvPr id="4098" name="Picture 2" descr="https://lh3.googleusercontent.com/We5eZD2t41OviowIQus1K5v2MUcd0RvMclBZpx_Ke91UDrok5Ee8--m__671EDuOKthhv8n8eVnaxKFh9BAmNCi6WIjjWZJRQhNLou4PJAFIrb8Ke9k51jgRGJKJN66KOen_AyheQpFLjRbigrq7c1qFFG3wLcmY2AglXgTC0zv008gXgFqK7JYmZxGepCJqfEZOovWTg82sL6IWjJ35sEuFnUzUOmnVyAgs1C7dpLuLdrNsjXXsPAWkVAaucc3OzOZDUNyy29FiKxrHHiAvH6FLxK1zzJr2soXpU28-vNWTjUv8F9LHDXWBb0VnbsLDyL2frYLHavZMlQLsdL0xV6whRukoUDwv7KVwdcJNX3kbEDzPKcHnEA2hJHXs-8Dl7lheKjEMiG_s1N2Y8KwP16EqpRTIXV2AnhuImxDciANLrt7qdNlwESJoKHPJ2Oh9frqV5f7Svjmx3ZarI66Y2oOXU0XUu4RpCYwzPecFBtJ0dLsDyUjDqwp5myNZhgLW95Gs3iWgtRKx54axTiCCz1gVz-1hevkAeBf6hBnzX0EyRXOy5U8WeY_YwF_N7buoJZE6lntAYI7U-X9mlTXx3LZEShNglRCMhWyhtrAVwqdYsu7zy8sCMDS6GoQEbsHpIplqcU9d2tQduDnNtyFd56rV1CNXSUbQ3ashCD4_9EBdyHd2UPTvQfIfBk-HoQ=w625-h903-no?authuser=2">
            <a:extLst>
              <a:ext uri="{FF2B5EF4-FFF2-40B4-BE49-F238E27FC236}">
                <a16:creationId xmlns:a16="http://schemas.microsoft.com/office/drawing/2014/main" id="{350F2B72-3497-41BD-9CCF-F2686D9A3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617169"/>
            <a:ext cx="4149646" cy="59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EvBpxHjr1saqHiGFgvuTpgoQcorUQQt2Yq65euVT_2DfFqHTvllaWAEcmKSXvapHRpjwFBA8tceGAv-3gVvGA9I6Y_mwSSwbV7bGb3Js7qKo1uNZtfUV2SjE5a4oADuTajSeoHdx5pDBaxNnLwVeL1BKVn-2IIAW1u6D_GDcF16rPCJa6QObEv6WrxV9DwHpMPRCLraJkO4xcNs7yzvgmKIWxmwRBjpoLM7J6yX9zteMw1H9fLXb0K7RdOjVA6jBwj0PcwHsQ0CIRPfN3vGnDkU4Soy0ThWvMnfbO38VoixW_NzIxT38nOMQVqtRsJabvBiQzQb6jgsqj6UF1ZiLZR99yq9ol82J_6dIc3Y04CcpugFBYlwrVbBzFb3UD4vFIiB_IwDeZo0PwOELEOkTFNyH8KfTJv2WjfFitFJNcdmdKSltywEw-1V0a3r2aTCtMWNhAPTh1zevTwRHHxtHKN98ZwROXFivQKd6un601kKcn62Mc-JL7M4PJvpT_OV0BdfDQ47KnbduG3oKih3XgEYUcQu8g36clOxgg0HOI9OsJ0ERR7OuC3GujHROV78PktvUt1wDc46a64twhBdmfELQyXS-gcc3qmutmS_hhJqFcnxHiZSIkwTg5ocOrspuKOpxvJSTNXX_DiZYRXr6EDzOAaPtlcjGejq8aoZhpz1DSnS5HWlrLqM-RjUJnQ=w1098-h760-no?authuser=2">
            <a:extLst>
              <a:ext uri="{FF2B5EF4-FFF2-40B4-BE49-F238E27FC236}">
                <a16:creationId xmlns:a16="http://schemas.microsoft.com/office/drawing/2014/main" id="{55317D82-682C-471F-8D5D-7CCF366F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928789"/>
            <a:ext cx="6766560" cy="46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1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927CF-8AFB-46F8-BE70-466FA334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DBP pro Michaela Jacksona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77E1C3-09E3-4E19-9509-97D02F14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834" y="4009812"/>
            <a:ext cx="7104655" cy="2542772"/>
          </a:xfrm>
        </p:spPr>
        <p:txBody>
          <a:bodyPr/>
          <a:lstStyle/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pic>
        <p:nvPicPr>
          <p:cNvPr id="3074" name="Picture 2" descr="https://lh3.googleusercontent.com/4yFz9Qa16uJSatI0oWtYQf12ixSIMSoz2CNSEYici47opk7QkMJMAeFsq9Y5n5vr96u5csdGszRN8Pq3_Cka1Yi6TXHsKixZPPjjKMkg8L0m6osrDnmGZoqiV4JnOLrOgoRY5pj-uaUO4imYG3a3pWbyXdZ1Y6smTFsJov_5xBZBDjitkzwdYzkhHvtNdvW6Nk1P59MBleG0Q_F5b7cSnfolrL4i7T8xXXbsM-VXgMN4L4rz0pkoUh6kChDUnOGVCAjKUhbnSOyC9cJl_THgCTy2nGtROe2gg3Do_SsVh8vhKH-Xa0VODZOUxqUmNphnm-CAYWFBYM9U8T4llzr8KlyyoTm-iE_aVkO7ZC_oR2GHe5CGbhiu8Y4r6aZ3-2UhhKUaTLlacKynVeC85XDgfHQf8mBU3HpI84Gj8FNQuLp8Uv4UutBUP6WLH2iN_OTutyMukrWR5BiPVmj9B0SPfz1LB1EIHO-OvSMYU5-v9lgDCYkr5PHO4diM581uV7CmQ37cr7YyfraUovI95pI7G4ovGtNFKdH3F0a2domQospns4EaRq16UqHKAIY5-tUwqjl-1rzyu0y2DjaFM3MqIjsf8TOpOh8UPeKre4qKHbBUSjsp6EQaY_9SneK870gjlrMAXyaKvblyeeB6Tn8OarlpGjhsZDmBnwUYw3_WjRvc2iShXrPJR-YIHM_Z=w960-h640-no?authuser=2">
            <a:extLst>
              <a:ext uri="{FF2B5EF4-FFF2-40B4-BE49-F238E27FC236}">
                <a16:creationId xmlns:a16="http://schemas.microsoft.com/office/drawing/2014/main" id="{85272035-8A82-4689-80E4-FF12C63C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680"/>
            <a:ext cx="635508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yPXHAuAjtE5fhfsbPdurX6d6vGHjAnOQSCKQC-Lv0yAjZ9b-VEjdCiUxDD5rYmDIoAvfxZQANqEIkrqXkhLer_MbhceUEdVtAjJZbiNwAPy_TUQgUzWeco1UJh-IqHWPVhIY9CMO6nobqsrICfQJ3jTRWZUo6RvzTaKLbsthmigH4n3rYD2gtWrQmpDkr9xcbQnIFNDkvAZKleIixR6ENdmAxvgfvvgVo3njSjUZpG9GzWurMfww74lRhX_70h-Vai2Eb3KM86E7hwYNOQGDu9cyOsOp9P5zaqGg3f3yY46GwumeUBDu9YnF5WsCsw4EiDfdE8n0Wmr7nq8F00YSA4HZABFJD1GdtXnQ7wRbj6iGaR9HSpdHmI86BL9VPi7MN2rxgsP6w4w5watpZ58KxvIKnr6CvgKiIqmNb2BdMWBHbypk7RWN1xEwpMc2NYDVgZlbkTaoYPc8YwYnM6ZtkmpNLaRn2xr9Yz4T_FG4AXPg4ArJzOux1sk-KceWfrAST825aP3nJZQ0vj7zzYO69WWrtgv9BCPw6z8oobUxAdqnyPO_BIgIMw4RG_kt2eWZ9prFaJbO30dAG2TJj0VxhdW86oaacKDwwjM1Ep5on3x2CW9mzuvqjLbemYIur5x8Sc327GjdL5AeHh6ZBDjNITa0PRZywhtw_fMWkpUdBR-6gwiRzO3CTz3kMgYepw=w1098-h760-no?authuser=2">
            <a:extLst>
              <a:ext uri="{FF2B5EF4-FFF2-40B4-BE49-F238E27FC236}">
                <a16:creationId xmlns:a16="http://schemas.microsoft.com/office/drawing/2014/main" id="{1387DF35-FA2E-4569-8237-9BF1FA28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30" y="2026920"/>
            <a:ext cx="609867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0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A929B-494F-44E7-A0E5-D628B512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Patron DBP Vlastík </a:t>
            </a:r>
            <a:r>
              <a:rPr lang="cs-CZ" dirty="0" err="1"/>
              <a:t>Harapes</a:t>
            </a:r>
            <a:r>
              <a:rPr lang="cs-CZ" dirty="0"/>
              <a:t> se zakladatelkou Veronikou Zídkovou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20702D-4C09-45D3-BD50-27DA1AFF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lh3.googleusercontent.com/RIlmyuIOoYpk3r18aw4IJ7Awumc-WFu-rlWIJEjEMzrbygwH2f5nBdM0vIew7ugNM67jiY0rjNTqV4XfFlD-YY_XmSmN7oKdp4ptMIjmK9kHvb2GtOEtOjT2C4lopAFLEJSRhuAnps818cdK_D5XtJr8VkMUcSMi6SqhZEd43PoPV-KoCwauoWgoB0AP-1HA0viGNwdd836mPT3jPRWGSAMam8PNAKKjCQyYZLOF43Cwo7VFM0tHDCo_42oyBKpI8NzScvpO7ha2Go3oNm067HVNF5ioJP4n6wZUtx7BKnLQgqoXjRKu7USRsn6VjQYT4aOrTok66dpwo4uJ8HIOKuL-A2Srdx1VeNcSXwqUD1YxXjrtCWJUobKj-OijVmNQ1NHqWHuH9qyW2i-2iJ4GUYx_RUyAH0JfcUjKF6spZFxWH7DOvGHJEv5aC9G_q6dCGFlo-v-CowhjU4VDCH9_bX6F05nLscRUE-yTB9HPMfA2ewO2n5gCB9boAvZmQJiMojWXNuBQULOsZ6IAXpIGqhutAKBrqZM-QYO5L2zK7FdOrGpYk9dPqrEuPaoCrssT2AB1l63Piz066YcuFQSVLcxDb5lSg28Sg58jn1-74dOrebPiLSRFQp0DuZf-nPEfBGx9oCAy6QCEOmG5JgohImEOn7yEm5FQON0YK3_1ci27IWNgKYVafdjw78Y4-Q=w1098-h814-no?authuser=2">
            <a:extLst>
              <a:ext uri="{FF2B5EF4-FFF2-40B4-BE49-F238E27FC236}">
                <a16:creationId xmlns:a16="http://schemas.microsoft.com/office/drawing/2014/main" id="{DE6DB8A6-1972-4016-BA23-9116A148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210218"/>
            <a:ext cx="6276658" cy="46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0-RzZf7Nr4rbfsVdiZmr2s2f1UiiAJZus2x98hFHnkCFj81Jgx-rDRLFeZo-kVW70SLkJGCRE9VBz2FxRqr9QoXuSdExuXSsFJ4V3f1NbU8Y-gL5aT4EWDoqfyagHubmdii_jblyghCkYnqr3rdV03h9Ny3YOCD0pDdeFVU3zYhZO2cfJ25VLLWedHAyfTI5IhtsfAt9RLjL7R6kqFeBuUIidmGmj5-H1vFkRqReAGoQy9ZB3cJ44qAb9sP47hwD08d_Jzy30RcT7vI8PZ8m0zYd8VBZJ0Mrckj2s-35F8KSH9wk2iC9ewOOaZrqmAkqv7xmzd9wBav28VzsGNONFskTnUDnLw-aLpMEC30pYhUHktTgbdF5b2JAXZJYWkQbD7SF2FTN9mIGf2JNkH9bqx9ri6mmyTWz0hDfdQJmpYBLv72qqGs0BP7FdoT4mra2l0gcZzRcslKGFcvxpwfkz2Vg-_SJ9dOVLBdWJaAtG2CrjgLasodbG_PbDLr97kPiCmt5exw6UiJzuYE4057hw9_Rjy4ahAP4C2MIBf-1HQ8Gfke9o6c7M4BYpX3kNqc2bYFCnBoHIiM1leJSHkXySibbMzItto1-zafvBgCB502jlTu3Px6oIj7MG5X7uLne0THdUl6FTkpp4PDkraY0RFM9E3mEwn5WnF8PXcscrUvjVeysc9HYeUMYJP_upg=w949-h903-no?authuser=2">
            <a:extLst>
              <a:ext uri="{FF2B5EF4-FFF2-40B4-BE49-F238E27FC236}">
                <a16:creationId xmlns:a16="http://schemas.microsoft.com/office/drawing/2014/main" id="{FC05A72B-A30D-430F-9CE6-C0FD7209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19" y="2159441"/>
            <a:ext cx="4909502" cy="46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B2185-54CA-4DFC-A05C-FFE5ADBC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cs-CZ" dirty="0"/>
              <a:t>Základ – dopnuté špičky</a:t>
            </a:r>
          </a:p>
        </p:txBody>
      </p:sp>
      <p:pic>
        <p:nvPicPr>
          <p:cNvPr id="6148" name="Picture 4" descr="https://lh3.googleusercontent.com/3X_NSnWv3H2HOlx4U5ey0GSb-3DE7-ibclRZ2gRtog-zb1lsKnioSMgKUrY5lYvqj6d2SvspdgJU1eMjPtHuCWm3FTiqQNEXI6knEedejxxcXMuPl78mCF17j3_yNrDAhwJcZgR1fQxYp9ZTiquRPs2KoU82auPQhDpwRFE1tylm653GxoaPqf6eTLQzZA0Il20QO9ve5uI8io_TXset_gTKygQ8eR2ZWm9i-86h3-s5Dn26XVwWbPaKd0Ojq4GHY-wynoc1KCmK9AqKfWlej6pPpN-0CjKweJUpqduEDHQZcyc0_6rltxz62iiNR8-ogD2yqzzojO3Umo1vrA4LGlZBq-g63khiMsec6Klo4-UD-qi1qBB89OFIxyVgDuDiCQDqkkKzbv8D9TaGo7s2K63-wjiX5dHQhu3RPxLrf8Owo7NKxj6oHxgu7MSyCeFlm6oEMBc3W6jrLsef-BDEMIeWpO4hIOr7p9QpZVxE1WSd0pszCu7GE_53s2iYdAwOkphOjTTGYpMTuPQWzqcwziKN0C9raObj8uXMEFDcHAbIYRvMaJJZvxSD9U6nlXy5Q0N67_3_KXnVe1PZRuHFS7TCAJ9SoCKZ9pAAvmWMTj8yG37LrpKLSZ_dotXaUOIJRpAlMFEbjVoWYROHUGb9FODG6ArNgInZe1KxQpp8mR7EutTlg2OL78j0JsFv=w960-h639-no?authuser=2">
            <a:extLst>
              <a:ext uri="{FF2B5EF4-FFF2-40B4-BE49-F238E27FC236}">
                <a16:creationId xmlns:a16="http://schemas.microsoft.com/office/drawing/2014/main" id="{B020C401-EE8A-460C-B620-BEFE75877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795094"/>
            <a:ext cx="7463832" cy="49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2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EE385-A4E6-4A76-A9CC-8FCBBDE5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– vytočené nožičky</a:t>
            </a:r>
          </a:p>
        </p:txBody>
      </p:sp>
      <p:pic>
        <p:nvPicPr>
          <p:cNvPr id="7170" name="Picture 2" descr="https://lh3.googleusercontent.com/QuvdY12MvS-ruhb9uXk8QvAzIYZcSEa9LowH9Yd_P-6Fc1Jfw8Ea0qiSZXQcnXQsgAUGY9FtNaC8XaYWZ4qE2AbjMDPQQsT_nZonwhsAeYQcPkQjg3mYWH7jgBqwGSQ-efgXY4R1__Sj4VW8i7RYTWNeYW0k-qcDNhJ1xSQsM5frdeoLy8gUYVNNF850qBI_1ZwxvVqwh_rgEg0sEMQan3CAntieVUJEsBYHhdi3A-hAgDGiZCcsWpmOLkGkpVZiRAZmJ7qAJs57BY7PKo5OSytZ9iHTAKd6zF9h-co9aT-T9nTrDcS-HaiPFnVDvxsqLbIjf8ZguPy2sK1K0R1nG5URgpDsRIWbMCUs0Zg22EcjG2C8kZ9rXQ0RgWhjWrEKttypsiCQlzyAYscfzK8AqIlKG5vJLiBfwlp67sIq1VQkcnmbcL49u5gjqor03F983qpKJgNK8lLfJnWYWXSK33wkDJYNmA0ny_VHEDJBq7NrrFwyt2Xl-ZqTBS4Y8G-BLlqTFOt_Nb8_Eupjkw4LrQEMwv-9kH4h_R1-nsytA8azV7fUUT6FVwpRflHdjjDztalP47bGduPwvojYRtvM7lnBdvCc_h3Mt5aJDBd-hfOoadXBFEgJdZqh0t6jXbJ5IP2N2TOO7M5FQ7FZiwaeRxxgvXEtNqcQ3pRy8pe9cHUyBJyeCl355RIKwKYP=w1098-h728-no?authuser=2">
            <a:extLst>
              <a:ext uri="{FF2B5EF4-FFF2-40B4-BE49-F238E27FC236}">
                <a16:creationId xmlns:a16="http://schemas.microsoft.com/office/drawing/2014/main" id="{A1469A98-F739-468B-9342-FB3FC6FA4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0632"/>
            <a:ext cx="7727521" cy="5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0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178</TotalTime>
  <Words>250</Words>
  <Application>Microsoft Office PowerPoint</Application>
  <PresentationFormat>Širokoúhlá obrazovka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Dětský balet Praha</vt:lpstr>
      <vt:lpstr>Proč DBP?</vt:lpstr>
      <vt:lpstr>O DBP:</vt:lpstr>
      <vt:lpstr>Aukce panenek pro UNICEF</vt:lpstr>
      <vt:lpstr>Louskáček</vt:lpstr>
      <vt:lpstr>DBP pro Michaela Jacksona</vt:lpstr>
      <vt:lpstr>Patron DBP Vlastík Harapes se zakladatelkou Veronikou Zídkovou</vt:lpstr>
      <vt:lpstr>Základ – dopnuté špičky</vt:lpstr>
      <vt:lpstr>Základ – vytočené nožičky</vt:lpstr>
      <vt:lpstr>Citace a odkazy</vt:lpstr>
      <vt:lpstr>Nejkrásnější moment pro děti je vždy na konci, děkovačka, kdy mávají svým rodičům a ty jim tleskají.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Dětský balet Praha</dc:title>
  <dc:creator>Nikola Marešová</dc:creator>
  <cp:lastModifiedBy>Nikola Marešová</cp:lastModifiedBy>
  <cp:revision>11</cp:revision>
  <dcterms:created xsi:type="dcterms:W3CDTF">2020-12-05T17:57:55Z</dcterms:created>
  <dcterms:modified xsi:type="dcterms:W3CDTF">2020-12-05T20:56:00Z</dcterms:modified>
</cp:coreProperties>
</file>