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unito" panose="020B0604020202020204" charset="-18"/>
      <p:regular r:id="rId17"/>
    </p:embeddedFont>
    <p:embeddedFont>
      <p:font typeface="Nunito Bold" panose="020B0604020202020204" charset="-18"/>
      <p:regular r:id="rId18"/>
    </p:embeddedFont>
    <p:embeddedFont>
      <p:font typeface="Nunito Light" panose="020B0604020202020204" charset="-18"/>
      <p:regular r:id="rId19"/>
    </p:embeddedFont>
    <p:embeddedFont>
      <p:font typeface="Xplor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301758"/>
            <a:ext cx="6942938" cy="83522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044347" y="2668682"/>
            <a:ext cx="10199307" cy="6778436"/>
            <a:chOff x="0" y="0"/>
            <a:chExt cx="13599075" cy="9037915"/>
          </a:xfrm>
        </p:grpSpPr>
        <p:sp>
          <p:nvSpPr>
            <p:cNvPr id="4" name="TextBox 4"/>
            <p:cNvSpPr txBox="1"/>
            <p:nvPr/>
          </p:nvSpPr>
          <p:spPr>
            <a:xfrm>
              <a:off x="0" y="266700"/>
              <a:ext cx="13599075" cy="5076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  <a:spcBef>
                  <a:spcPts val="10800"/>
                </a:spcBef>
              </a:pPr>
              <a:r>
                <a:rPr lang="en-US" sz="14400">
                  <a:solidFill>
                    <a:srgbClr val="232253"/>
                  </a:solidFill>
                  <a:latin typeface="Xplor"/>
                </a:rPr>
                <a:t>SKOLNI DRUZINA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39292" y="6026195"/>
              <a:ext cx="11120491" cy="3011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  <a:spcBef>
                  <a:spcPts val="2400"/>
                </a:spcBef>
              </a:pPr>
              <a:r>
                <a:rPr lang="en-US" sz="3199">
                  <a:solidFill>
                    <a:srgbClr val="232253"/>
                  </a:solidFill>
                  <a:latin typeface="Nunito"/>
                </a:rPr>
                <a:t>Kristýna Korbelová </a:t>
              </a:r>
            </a:p>
            <a:p>
              <a:pPr algn="ctr">
                <a:lnSpc>
                  <a:spcPts val="3200"/>
                </a:lnSpc>
                <a:spcBef>
                  <a:spcPts val="2400"/>
                </a:spcBef>
              </a:pPr>
              <a:r>
                <a:rPr lang="en-US" sz="3200">
                  <a:solidFill>
                    <a:srgbClr val="232253"/>
                  </a:solidFill>
                  <a:latin typeface="Nunito"/>
                </a:rPr>
                <a:t>Pedagogická praxe v mimoškolních aktivitách žáků 1. stupně ZŠ</a:t>
              </a:r>
            </a:p>
            <a:p>
              <a:pPr algn="ctr">
                <a:lnSpc>
                  <a:spcPts val="3199"/>
                </a:lnSpc>
                <a:spcBef>
                  <a:spcPts val="2399"/>
                </a:spcBef>
              </a:pPr>
              <a:r>
                <a:rPr lang="en-US" sz="3200">
                  <a:solidFill>
                    <a:srgbClr val="232253"/>
                  </a:solidFill>
                  <a:latin typeface="Nunito"/>
                </a:rPr>
                <a:t>1. STZŠ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2780" y="5520788"/>
            <a:ext cx="673954" cy="88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0036" y="7185984"/>
            <a:ext cx="6423950" cy="62020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69254" y="6315776"/>
            <a:ext cx="892387" cy="7463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20036" y="8605427"/>
            <a:ext cx="951901" cy="104292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100700" y="2476500"/>
            <a:ext cx="1158775" cy="176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34"/>
              </a:lnSpc>
              <a:spcBef>
                <a:spcPts val="9925"/>
              </a:spcBef>
            </a:pPr>
            <a:r>
              <a:rPr lang="en-US" sz="13234" dirty="0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48707" y="4305300"/>
            <a:ext cx="2404047" cy="192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  <a:spcBef>
                <a:spcPts val="10800"/>
              </a:spcBef>
            </a:pPr>
            <a:r>
              <a:rPr lang="en-US" sz="14400" dirty="0">
                <a:solidFill>
                  <a:srgbClr val="232253"/>
                </a:solidFill>
                <a:latin typeface="Xplor"/>
              </a:rPr>
              <a:t>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25553" y="2461494"/>
            <a:ext cx="2404047" cy="192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  <a:spcBef>
                <a:spcPts val="10800"/>
              </a:spcBef>
            </a:pPr>
            <a:r>
              <a:rPr lang="en-US" sz="14400" dirty="0">
                <a:solidFill>
                  <a:srgbClr val="232253"/>
                </a:solidFill>
                <a:latin typeface="Xplor"/>
              </a:rPr>
              <a:t>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7246" y="4129882"/>
            <a:ext cx="10673508" cy="2073198"/>
            <a:chOff x="0" y="0"/>
            <a:chExt cx="14231343" cy="2764264"/>
          </a:xfrm>
        </p:grpSpPr>
        <p:sp>
          <p:nvSpPr>
            <p:cNvPr id="3" name="TextBox 3"/>
            <p:cNvSpPr txBox="1"/>
            <p:nvPr/>
          </p:nvSpPr>
          <p:spPr>
            <a:xfrm>
              <a:off x="0" y="-19050"/>
              <a:ext cx="14231343" cy="1641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  <a:spcBef>
                  <a:spcPts val="7200"/>
                </a:spcBef>
              </a:pPr>
              <a:r>
                <a:rPr lang="en-US" sz="8000">
                  <a:solidFill>
                    <a:srgbClr val="232253"/>
                  </a:solidFill>
                  <a:latin typeface="Xplor"/>
                </a:rPr>
                <a:t>dekuji za pozornost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77067" y="2122264"/>
              <a:ext cx="11277208" cy="64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39"/>
                </a:lnSpc>
                <a:spcBef>
                  <a:spcPts val="2879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48603" y="2411333"/>
            <a:ext cx="5707464" cy="55102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80467" y="5950500"/>
            <a:ext cx="5080277" cy="27618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88181" y="7512793"/>
            <a:ext cx="704362" cy="771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0537" y="3886951"/>
            <a:ext cx="970245" cy="14905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58840" y="4004759"/>
            <a:ext cx="1013031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latin typeface="Xplor"/>
              </a:rPr>
              <a:t>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3810" y="1467570"/>
            <a:ext cx="7437267" cy="107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58"/>
              </a:lnSpc>
              <a:spcBef>
                <a:spcPts val="6343"/>
              </a:spcBef>
            </a:pPr>
            <a:r>
              <a:rPr lang="en-US" sz="7048">
                <a:solidFill>
                  <a:srgbClr val="232253"/>
                </a:solidFill>
                <a:latin typeface="Xplor"/>
              </a:rPr>
              <a:t>zdroje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959907" y="4737159"/>
            <a:ext cx="7299393" cy="4521141"/>
            <a:chOff x="0" y="0"/>
            <a:chExt cx="9732525" cy="6028187"/>
          </a:xfrm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9732525" cy="691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8"/>
                </a:lnSpc>
                <a:spcBef>
                  <a:spcPts val="3336"/>
                </a:spcBef>
              </a:pPr>
              <a:r>
                <a:rPr lang="en-US" sz="3177">
                  <a:solidFill>
                    <a:srgbClr val="232253"/>
                  </a:solidFill>
                  <a:latin typeface="Nunito Bold"/>
                </a:rPr>
                <a:t>fotografie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85069"/>
              <a:ext cx="9732525" cy="58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07"/>
                </a:lnSpc>
                <a:spcBef>
                  <a:spcPts val="2780"/>
                </a:spcBef>
              </a:pPr>
              <a:r>
                <a:rPr lang="en-US" sz="2647">
                  <a:solidFill>
                    <a:srgbClr val="232253"/>
                  </a:solidFill>
                  <a:latin typeface="Nunito Light"/>
                </a:rPr>
                <a:t>https://www.zstremosna.cz/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21591"/>
              <a:ext cx="9732525" cy="691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8"/>
                </a:lnSpc>
                <a:spcBef>
                  <a:spcPts val="3336"/>
                </a:spcBef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263811"/>
              <a:ext cx="9732525" cy="58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07"/>
                </a:lnSpc>
                <a:spcBef>
                  <a:spcPts val="278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300333"/>
              <a:ext cx="9732525" cy="691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8"/>
                </a:lnSpc>
                <a:spcBef>
                  <a:spcPts val="3336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442552"/>
              <a:ext cx="9732525" cy="58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07"/>
                </a:lnSpc>
                <a:spcBef>
                  <a:spcPts val="278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28856" y="2929363"/>
            <a:ext cx="5236955" cy="7094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28122" y="-381608"/>
            <a:ext cx="3131178" cy="47704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34423" y="8321542"/>
            <a:ext cx="1030434" cy="936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5804" y="3572048"/>
            <a:ext cx="997158" cy="15714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193791" y="1631238"/>
            <a:ext cx="7190963" cy="7024523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9010" t="26" r="-85564" b="-17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69211" y="1552491"/>
            <a:ext cx="2407489" cy="2398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09153" y="7449947"/>
            <a:ext cx="975601" cy="14741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91620" y="2751859"/>
            <a:ext cx="2200342" cy="19042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47800" y="739812"/>
            <a:ext cx="948576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 dirty="0">
                <a:solidFill>
                  <a:srgbClr val="232253"/>
                </a:solidFill>
                <a:latin typeface="Xplor"/>
              </a:rPr>
              <a:t> </a:t>
            </a:r>
            <a:r>
              <a:rPr lang="en-US" sz="6600" dirty="0">
                <a:solidFill>
                  <a:srgbClr val="232253"/>
                </a:solidFill>
                <a:latin typeface="Xplor"/>
              </a:rPr>
              <a:t>ˇ</a:t>
            </a:r>
            <a:r>
              <a:rPr lang="en-US" sz="8000" dirty="0">
                <a:solidFill>
                  <a:srgbClr val="232253"/>
                </a:solidFill>
                <a:latin typeface="Xplor"/>
              </a:rPr>
              <a:t>  </a:t>
            </a:r>
            <a:r>
              <a:rPr lang="en-US" sz="6600" dirty="0">
                <a:solidFill>
                  <a:srgbClr val="232253"/>
                </a:solidFill>
                <a:latin typeface="Xplor"/>
              </a:rPr>
              <a:t>ˇ</a:t>
            </a:r>
            <a:r>
              <a:rPr lang="en-US" sz="8000" dirty="0">
                <a:solidFill>
                  <a:srgbClr val="232253"/>
                </a:solidFill>
                <a:latin typeface="Xplor"/>
              </a:rPr>
              <a:t>    </a:t>
            </a:r>
            <a:r>
              <a:rPr lang="cs-CZ" sz="8000" dirty="0">
                <a:solidFill>
                  <a:srgbClr val="232253"/>
                </a:solidFill>
                <a:latin typeface="Xplor"/>
              </a:rPr>
              <a:t> </a:t>
            </a:r>
            <a:r>
              <a:rPr lang="en-US" sz="7200" dirty="0">
                <a:solidFill>
                  <a:srgbClr val="232253"/>
                </a:solidFill>
                <a:latin typeface="Xplor"/>
              </a:rPr>
              <a:t>ˇ</a:t>
            </a:r>
            <a:r>
              <a:rPr lang="en-US" sz="8000" dirty="0">
                <a:solidFill>
                  <a:srgbClr val="232253"/>
                </a:solidFill>
                <a:latin typeface="Xplor"/>
              </a:rPr>
              <a:t> </a:t>
            </a:r>
            <a:r>
              <a:rPr lang="cs-CZ" sz="8000" dirty="0">
                <a:solidFill>
                  <a:srgbClr val="232253"/>
                </a:solidFill>
                <a:latin typeface="Xplor"/>
              </a:rPr>
              <a:t> </a:t>
            </a:r>
            <a:r>
              <a:rPr lang="en-US" sz="6600" dirty="0">
                <a:solidFill>
                  <a:srgbClr val="232253"/>
                </a:solidFill>
                <a:latin typeface="Xplor"/>
              </a:rPr>
              <a:t>´</a:t>
            </a:r>
            <a:endParaRPr lang="en-US" sz="8000" dirty="0">
              <a:solidFill>
                <a:srgbClr val="232253"/>
              </a:solidFill>
              <a:latin typeface="Xplo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049281"/>
            <a:ext cx="7305462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 dirty="0" err="1">
                <a:solidFill>
                  <a:srgbClr val="232253"/>
                </a:solidFill>
                <a:latin typeface="Xplor"/>
              </a:rPr>
              <a:t>zS</a:t>
            </a:r>
            <a:r>
              <a:rPr lang="en-US" sz="8000" dirty="0">
                <a:solidFill>
                  <a:srgbClr val="232253"/>
                </a:solidFill>
                <a:latin typeface="Xplor"/>
              </a:rPr>
              <a:t> TREMO</a:t>
            </a:r>
            <a:r>
              <a:rPr lang="cs-CZ" sz="8000" dirty="0">
                <a:solidFill>
                  <a:srgbClr val="232253"/>
                </a:solidFill>
                <a:latin typeface="Xplor"/>
              </a:rPr>
              <a:t>s</a:t>
            </a:r>
            <a:r>
              <a:rPr lang="en-US" sz="8000" dirty="0">
                <a:solidFill>
                  <a:srgbClr val="232253"/>
                </a:solidFill>
                <a:latin typeface="Xplor"/>
              </a:rPr>
              <a:t>NA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3292040"/>
            <a:ext cx="9485767" cy="2290746"/>
            <a:chOff x="0" y="0"/>
            <a:chExt cx="12647690" cy="305432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76200"/>
              <a:ext cx="12647690" cy="808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40"/>
                </a:lnSpc>
                <a:spcBef>
                  <a:spcPts val="3855"/>
                </a:spcBef>
              </a:pPr>
              <a:r>
                <a:rPr lang="en-US" sz="3671">
                  <a:solidFill>
                    <a:srgbClr val="232253"/>
                  </a:solidFill>
                  <a:latin typeface="Nunito Bold"/>
                </a:rPr>
                <a:t>RANNÍ DRUŽINA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32875"/>
              <a:ext cx="12647690" cy="1921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  <a:spcBef>
                  <a:spcPts val="3149"/>
                </a:spcBef>
              </a:pPr>
              <a:r>
                <a:rPr lang="en-US" sz="2999">
                  <a:solidFill>
                    <a:srgbClr val="494747"/>
                  </a:solidFill>
                  <a:latin typeface="Nunito Light"/>
                </a:rPr>
                <a:t>10 dětí</a:t>
              </a:r>
            </a:p>
            <a:p>
              <a:pPr>
                <a:lnSpc>
                  <a:spcPts val="4283"/>
                </a:lnSpc>
                <a:spcBef>
                  <a:spcPts val="3212"/>
                </a:spcBef>
              </a:pPr>
              <a:r>
                <a:rPr lang="en-US" sz="3059">
                  <a:solidFill>
                    <a:srgbClr val="494747"/>
                  </a:solidFill>
                  <a:latin typeface="Nunito Light"/>
                </a:rPr>
                <a:t>rozcvičky, kreslení...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129813"/>
            <a:ext cx="8340511" cy="2234534"/>
            <a:chOff x="0" y="0"/>
            <a:chExt cx="11120682" cy="297937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11120682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  <a:spcBef>
                  <a:spcPts val="3780"/>
                </a:spcBef>
              </a:pPr>
              <a:r>
                <a:rPr lang="en-US" sz="3600">
                  <a:solidFill>
                    <a:srgbClr val="232253"/>
                  </a:solidFill>
                  <a:latin typeface="Nunito Bold"/>
                </a:rPr>
                <a:t>ODPOLEDNÍ DRUŽINA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68028"/>
              <a:ext cx="11120682" cy="1911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  <a:spcBef>
                  <a:spcPts val="3150"/>
                </a:spcBef>
              </a:pPr>
              <a:r>
                <a:rPr lang="en-US" sz="3000">
                  <a:solidFill>
                    <a:srgbClr val="494747"/>
                  </a:solidFill>
                  <a:latin typeface="Nunito Light"/>
                </a:rPr>
                <a:t>28 dětí</a:t>
              </a:r>
            </a:p>
            <a:p>
              <a:pPr marL="0" lvl="0" indent="0" algn="l">
                <a:lnSpc>
                  <a:spcPts val="4200"/>
                </a:lnSpc>
                <a:spcBef>
                  <a:spcPts val="3150"/>
                </a:spcBef>
              </a:pPr>
              <a:r>
                <a:rPr lang="en-US" sz="3000">
                  <a:solidFill>
                    <a:srgbClr val="494747"/>
                  </a:solidFill>
                  <a:latin typeface="Nunito Light"/>
                </a:rPr>
                <a:t>vyrábění, hraní her, procházky...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14264" y="1380577"/>
            <a:ext cx="8729736" cy="8402447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504" t="-3318" r="1216" b="-32823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87553" y="584840"/>
            <a:ext cx="2268514" cy="2289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762131">
            <a:off x="130547" y="6827594"/>
            <a:ext cx="2170735" cy="34209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8078" y="6049164"/>
            <a:ext cx="2084993" cy="2284355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683071" y="1028700"/>
            <a:ext cx="8349718" cy="8036677"/>
            <a:chOff x="30480" y="591820"/>
            <a:chExt cx="12736830" cy="12259310"/>
          </a:xfrm>
        </p:grpSpPr>
        <p:sp>
          <p:nvSpPr>
            <p:cNvPr id="8" name="Freeform 8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30801" t="1963" r="-30088" b="4010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92721" y="7191342"/>
            <a:ext cx="1551458" cy="2091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345147" y="-183216"/>
            <a:ext cx="3687642" cy="34596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17750" y="2880583"/>
            <a:ext cx="9185766" cy="8841380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504" t="-4647" r="1216" b="-3149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721101" y="-894017"/>
            <a:ext cx="8575270" cy="8253772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10689" t="1963" r="-9977" b="4010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030526">
            <a:off x="696097" y="1066361"/>
            <a:ext cx="665206" cy="19460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06139" y="5795095"/>
            <a:ext cx="1959253" cy="2163833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468779" y="4195895"/>
            <a:ext cx="7819221" cy="7526068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5455" t="1963" r="-5212" b="4010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96371" y="711298"/>
            <a:ext cx="3484597" cy="34845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72192" y="7958929"/>
            <a:ext cx="1786401" cy="18894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72542" y="371320"/>
            <a:ext cx="1430774" cy="28615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442278"/>
            <a:ext cx="7943129" cy="7645331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504" t="-11239" r="1216" b="-24902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2006" y="367067"/>
            <a:ext cx="1959253" cy="21638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20433" y="1564899"/>
            <a:ext cx="521238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latin typeface="Xplor"/>
              </a:rPr>
              <a:t>ˇ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478321" y="2378500"/>
            <a:ext cx="8575270" cy="8253772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7731" t="1963" r="-12935" b="4010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30526">
            <a:off x="9579923" y="3819921"/>
            <a:ext cx="665206" cy="194608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705029" y="1564899"/>
            <a:ext cx="521238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65648" y="348017"/>
            <a:ext cx="521238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51907" y="1564899"/>
            <a:ext cx="521238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66282" y="534127"/>
            <a:ext cx="6656946" cy="245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latin typeface="Xplor"/>
              </a:rPr>
              <a:t>podzimni vyrabeni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29221" y="6505386"/>
            <a:ext cx="4949100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252353">
            <a:off x="16081387" y="7200900"/>
            <a:ext cx="1406513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45820" y="1888601"/>
            <a:ext cx="9014078" cy="8676129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18635" t="1963" r="-42254" b="401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59898" y="420259"/>
            <a:ext cx="8468671" cy="8151170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10689" t="1963" r="-9977" b="401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88242" y="401209"/>
            <a:ext cx="6656946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latin typeface="Xplor"/>
              </a:rPr>
              <a:t>MIKULAS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18566">
            <a:off x="7612573" y="311160"/>
            <a:ext cx="149629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94233" y="6226665"/>
            <a:ext cx="3835171" cy="36896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54828" y="225949"/>
            <a:ext cx="461886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61972" y="235474"/>
            <a:ext cx="461886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latin typeface="Xplor"/>
              </a:rPr>
              <a:t>ˇ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25970" y="7902952"/>
            <a:ext cx="2436059" cy="16520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23233" y="-123825"/>
            <a:ext cx="9774292" cy="9407841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504" t="-10346" r="1216" b="-2579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0975" y="1247775"/>
            <a:ext cx="9661632" cy="9299405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504" t="-3468" r="1216" b="-32673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99675" y="5089958"/>
            <a:ext cx="1496291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81651">
            <a:off x="1028700" y="1028700"/>
            <a:ext cx="2173385" cy="10084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31742" y="7443131"/>
            <a:ext cx="4380678" cy="25009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2459" y="7886700"/>
            <a:ext cx="2077168" cy="13180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91160" y="8581796"/>
            <a:ext cx="2436059" cy="16520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134061" y="618436"/>
            <a:ext cx="1988020" cy="18289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357372" y="1883984"/>
            <a:ext cx="7954946" cy="7954946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7977" t="6749" r="-12821" b="265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312318" y="628634"/>
            <a:ext cx="7582401" cy="7582401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6815" t="6749" r="-13983" b="2650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589329">
            <a:off x="-1389398" y="4419835"/>
            <a:ext cx="450824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77107" y="4918703"/>
            <a:ext cx="4182193" cy="49202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45480">
            <a:off x="7811293" y="6777757"/>
            <a:ext cx="2207029" cy="41148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37669" y="1028700"/>
            <a:ext cx="5761596" cy="3160329"/>
            <a:chOff x="0" y="0"/>
            <a:chExt cx="7682129" cy="421377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7682129" cy="3264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  <a:spcBef>
                  <a:spcPts val="7200"/>
                </a:spcBef>
              </a:pPr>
              <a:r>
                <a:rPr lang="en-US" sz="8000">
                  <a:solidFill>
                    <a:srgbClr val="232253"/>
                  </a:solidFill>
                  <a:latin typeface="Xplor"/>
                </a:rPr>
                <a:t>vANOCNI VYRABENI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653481"/>
              <a:ext cx="6728422" cy="560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  <a:spcBef>
                  <a:spcPts val="2520"/>
                </a:spcBef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006804">
            <a:off x="16155785" y="-24068"/>
            <a:ext cx="2207029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391828" y="2091863"/>
            <a:ext cx="702815" cy="122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8"/>
              </a:lnSpc>
              <a:spcBef>
                <a:spcPts val="7266"/>
              </a:spcBef>
            </a:pPr>
            <a:r>
              <a:rPr lang="en-US" sz="8073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94642" y="2091863"/>
            <a:ext cx="702815" cy="122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8"/>
              </a:lnSpc>
              <a:spcBef>
                <a:spcPts val="7266"/>
              </a:spcBef>
            </a:pPr>
            <a:r>
              <a:rPr lang="en-US" sz="8073">
                <a:solidFill>
                  <a:srgbClr val="232253"/>
                </a:solidFill>
                <a:latin typeface="Xplor"/>
              </a:rPr>
              <a:t>ˇ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82766" y="2091863"/>
            <a:ext cx="702815" cy="122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8"/>
              </a:lnSpc>
              <a:spcBef>
                <a:spcPts val="7266"/>
              </a:spcBef>
            </a:pPr>
            <a:r>
              <a:rPr lang="en-US" sz="8073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57372" y="863725"/>
            <a:ext cx="702815" cy="122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8"/>
              </a:lnSpc>
              <a:spcBef>
                <a:spcPts val="7266"/>
              </a:spcBef>
            </a:pPr>
            <a:r>
              <a:rPr lang="en-US" sz="8073">
                <a:solidFill>
                  <a:srgbClr val="232253"/>
                </a:solidFill>
                <a:ea typeface="Xplor"/>
              </a:rPr>
              <a:t>´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43235" y="805195"/>
            <a:ext cx="702815" cy="122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8"/>
              </a:lnSpc>
              <a:spcBef>
                <a:spcPts val="7266"/>
              </a:spcBef>
            </a:pPr>
            <a:r>
              <a:rPr lang="en-US" sz="8073">
                <a:solidFill>
                  <a:srgbClr val="232253"/>
                </a:solidFill>
                <a:latin typeface="Xplor"/>
              </a:rPr>
              <a:t>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17058" y="824245"/>
            <a:ext cx="702815" cy="122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8"/>
              </a:lnSpc>
              <a:spcBef>
                <a:spcPts val="7266"/>
              </a:spcBef>
            </a:pPr>
            <a:r>
              <a:rPr lang="en-US" sz="8073">
                <a:solidFill>
                  <a:srgbClr val="232253"/>
                </a:solidFill>
                <a:ea typeface="Xplor"/>
              </a:rPr>
              <a:t>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21897" y="3397823"/>
            <a:ext cx="4465902" cy="6156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54018" y="3397823"/>
            <a:ext cx="2071799" cy="28825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74708" y="1454375"/>
            <a:ext cx="9338584" cy="1943447"/>
            <a:chOff x="0" y="0"/>
            <a:chExt cx="12451445" cy="259126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12451445" cy="1641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  <a:spcBef>
                  <a:spcPts val="7200"/>
                </a:spcBef>
              </a:pPr>
              <a:r>
                <a:rPr lang="en-US" sz="8000">
                  <a:solidFill>
                    <a:srgbClr val="232253"/>
                  </a:solidFill>
                  <a:latin typeface="Xplor"/>
                </a:rPr>
                <a:t>ztraceny telefon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30972"/>
              <a:ext cx="10905646" cy="560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  <a:spcBef>
                  <a:spcPts val="252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60432" y="5475602"/>
            <a:ext cx="893585" cy="29254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825817" y="5883712"/>
            <a:ext cx="1411252" cy="2109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69948" y="2593098"/>
            <a:ext cx="1838064" cy="2882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53261" y="6606214"/>
            <a:ext cx="1909502" cy="26520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865377" y="1190167"/>
            <a:ext cx="278623" cy="1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ts val="7200"/>
              </a:spcBef>
            </a:pPr>
            <a:r>
              <a:rPr lang="en-US" sz="8000">
                <a:solidFill>
                  <a:srgbClr val="232253"/>
                </a:solidFill>
                <a:ea typeface="Xplor"/>
              </a:rPr>
              <a:t>´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</Words>
  <Application>Microsoft Office PowerPoint</Application>
  <PresentationFormat>Vlastní</PresentationFormat>
  <Paragraphs>37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Xplor</vt:lpstr>
      <vt:lpstr>Arial</vt:lpstr>
      <vt:lpstr>Nunito Bold</vt:lpstr>
      <vt:lpstr>Nunito</vt:lpstr>
      <vt:lpstr>Nunito Light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SKOLNÍ DRUZINA</dc:title>
  <cp:lastModifiedBy>Kristýna Korbelová</cp:lastModifiedBy>
  <cp:revision>2</cp:revision>
  <dcterms:created xsi:type="dcterms:W3CDTF">2006-08-16T00:00:00Z</dcterms:created>
  <dcterms:modified xsi:type="dcterms:W3CDTF">2020-12-05T17:55:30Z</dcterms:modified>
  <dc:identifier>DAEPX97hWy4</dc:identifier>
</cp:coreProperties>
</file>