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65" r:id="rId3"/>
    <p:sldId id="264" r:id="rId4"/>
    <p:sldId id="262" r:id="rId5"/>
    <p:sldId id="270" r:id="rId6"/>
    <p:sldId id="260" r:id="rId7"/>
    <p:sldId id="268" r:id="rId8"/>
    <p:sldId id="266" r:id="rId9"/>
    <p:sldId id="259" r:id="rId10"/>
    <p:sldId id="263" r:id="rId11"/>
    <p:sldId id="269" r:id="rId12"/>
    <p:sldId id="261" r:id="rId13"/>
    <p:sldId id="258" r:id="rId14"/>
    <p:sldId id="273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79"/>
  </p:normalViewPr>
  <p:slideViewPr>
    <p:cSldViewPr snapToGrid="0" snapToObjects="1">
      <p:cViewPr>
        <p:scale>
          <a:sx n="49" d="100"/>
          <a:sy n="49" d="100"/>
        </p:scale>
        <p:origin x="1536" y="1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cs.wikipedia.org/wiki/Surikata" TargetMode="External"/><Relationship Id="rId1" Type="http://schemas.openxmlformats.org/officeDocument/2006/relationships/image" Target="../media/image23.jpg"/><Relationship Id="rId6" Type="http://schemas.openxmlformats.org/officeDocument/2006/relationships/hyperlink" Target="https://pxhere.com/cs/photo/135019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www.plzenskonadlani.mzf.cz/category/aktuality_z_regionu/ekologie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cs.wikipedia.org/wiki/Surikata" TargetMode="External"/><Relationship Id="rId1" Type="http://schemas.openxmlformats.org/officeDocument/2006/relationships/image" Target="../media/image23.jpg"/><Relationship Id="rId6" Type="http://schemas.openxmlformats.org/officeDocument/2006/relationships/hyperlink" Target="https://pxhere.com/cs/photo/135019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www.plzenskonadlani.mzf.cz/category/aktuality_z_regionu/ekologi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B115A-425C-BC44-B1A4-D4CC21BA5A9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459583D5-45FB-5C4F-8A63-0041B74371E1}">
      <dgm:prSet phldrT="[Text]"/>
      <dgm:spPr/>
      <dgm:t>
        <a:bodyPr/>
        <a:lstStyle/>
        <a:p>
          <a:r>
            <a:rPr lang="cs-CZ" b="1" i="1" dirty="0">
              <a:cs typeface="Browallia New" panose="020B0604020202020204" pitchFamily="34" charset="0"/>
            </a:rPr>
            <a:t>Rozvíjí komunikační dovednosti žáka </a:t>
          </a:r>
          <a:endParaRPr lang="cs-CZ" dirty="0"/>
        </a:p>
      </dgm:t>
    </dgm:pt>
    <dgm:pt modelId="{D2573401-4B07-EB4C-BE4E-D78121CC423E}" type="parTrans" cxnId="{12BDB5B3-7550-104F-B3EC-6C38711653BC}">
      <dgm:prSet/>
      <dgm:spPr/>
      <dgm:t>
        <a:bodyPr/>
        <a:lstStyle/>
        <a:p>
          <a:endParaRPr lang="cs-CZ"/>
        </a:p>
      </dgm:t>
    </dgm:pt>
    <dgm:pt modelId="{1CA7ACBB-398D-F048-8E2E-A23ED563448D}" type="sibTrans" cxnId="{12BDB5B3-7550-104F-B3EC-6C38711653BC}">
      <dgm:prSet/>
      <dgm:spPr/>
      <dgm:t>
        <a:bodyPr/>
        <a:lstStyle/>
        <a:p>
          <a:endParaRPr lang="cs-CZ"/>
        </a:p>
      </dgm:t>
    </dgm:pt>
    <dgm:pt modelId="{9300156F-B113-424E-B87A-08F2B1AE09B2}">
      <dgm:prSet phldrT="[Text]"/>
      <dgm:spPr/>
      <dgm:t>
        <a:bodyPr/>
        <a:lstStyle/>
        <a:p>
          <a:r>
            <a:rPr lang="cs-CZ" b="1" i="1" dirty="0">
              <a:cs typeface="Browallia New" panose="020B0604020202020204" pitchFamily="34" charset="0"/>
            </a:rPr>
            <a:t>Rozvíjí jeho talent v oblasti herecké i přednesové</a:t>
          </a:r>
          <a:endParaRPr lang="cs-CZ" dirty="0"/>
        </a:p>
      </dgm:t>
    </dgm:pt>
    <dgm:pt modelId="{CFFB465F-6BB2-E44F-ABCC-9FC8F192593E}" type="parTrans" cxnId="{485AF759-5FFE-2F4A-832D-4B7D12577DCE}">
      <dgm:prSet/>
      <dgm:spPr/>
      <dgm:t>
        <a:bodyPr/>
        <a:lstStyle/>
        <a:p>
          <a:endParaRPr lang="cs-CZ"/>
        </a:p>
      </dgm:t>
    </dgm:pt>
    <dgm:pt modelId="{CAF9DDBD-FBE6-3846-A909-2789BADA5FE1}" type="sibTrans" cxnId="{485AF759-5FFE-2F4A-832D-4B7D12577DCE}">
      <dgm:prSet/>
      <dgm:spPr/>
      <dgm:t>
        <a:bodyPr/>
        <a:lstStyle/>
        <a:p>
          <a:endParaRPr lang="cs-CZ"/>
        </a:p>
      </dgm:t>
    </dgm:pt>
    <dgm:pt modelId="{A5984901-7382-E442-9DE3-6A376B4076F7}">
      <dgm:prSet/>
      <dgm:spPr/>
      <dgm:t>
        <a:bodyPr/>
        <a:lstStyle/>
        <a:p>
          <a:r>
            <a:rPr lang="cs-CZ" b="1" i="1" dirty="0">
              <a:cs typeface="Browallia New" panose="020B0604020202020204" pitchFamily="34" charset="0"/>
            </a:rPr>
            <a:t>Kultivuje mluvený projev pomocí dechových, artikulačních a intonačních cvičení</a:t>
          </a:r>
          <a:endParaRPr lang="cs-CZ" dirty="0"/>
        </a:p>
      </dgm:t>
    </dgm:pt>
    <dgm:pt modelId="{909CCCF9-78B9-2A46-ACA1-276FFD29A614}" type="parTrans" cxnId="{F1EAA25B-90C2-5D43-9C2A-A2E62DFA251A}">
      <dgm:prSet/>
      <dgm:spPr/>
      <dgm:t>
        <a:bodyPr/>
        <a:lstStyle/>
        <a:p>
          <a:endParaRPr lang="cs-CZ"/>
        </a:p>
      </dgm:t>
    </dgm:pt>
    <dgm:pt modelId="{4847E905-5611-1C43-B423-A482FBB1811B}" type="sibTrans" cxnId="{F1EAA25B-90C2-5D43-9C2A-A2E62DFA251A}">
      <dgm:prSet/>
      <dgm:spPr/>
      <dgm:t>
        <a:bodyPr/>
        <a:lstStyle/>
        <a:p>
          <a:endParaRPr lang="cs-CZ"/>
        </a:p>
      </dgm:t>
    </dgm:pt>
    <dgm:pt modelId="{BC983C3E-17A0-6040-B82A-DF3CFB682C87}">
      <dgm:prSet/>
      <dgm:spPr/>
      <dgm:t>
        <a:bodyPr/>
        <a:lstStyle/>
        <a:p>
          <a:r>
            <a:rPr lang="cs-CZ" b="1" i="1" dirty="0"/>
            <a:t>Připravuje žáka na literárně dramatické přehlídky, soutěže</a:t>
          </a:r>
        </a:p>
      </dgm:t>
    </dgm:pt>
    <dgm:pt modelId="{93C724D5-C60A-5745-8EA0-94003F8F0C49}" type="parTrans" cxnId="{F7B96841-A41A-BC4C-BBD4-9E1B5130B878}">
      <dgm:prSet/>
      <dgm:spPr/>
      <dgm:t>
        <a:bodyPr/>
        <a:lstStyle/>
        <a:p>
          <a:endParaRPr lang="cs-CZ"/>
        </a:p>
      </dgm:t>
    </dgm:pt>
    <dgm:pt modelId="{EFF27171-E991-974C-A30A-2BC71F75CBB0}" type="sibTrans" cxnId="{F7B96841-A41A-BC4C-BBD4-9E1B5130B878}">
      <dgm:prSet/>
      <dgm:spPr/>
      <dgm:t>
        <a:bodyPr/>
        <a:lstStyle/>
        <a:p>
          <a:endParaRPr lang="cs-CZ"/>
        </a:p>
      </dgm:t>
    </dgm:pt>
    <dgm:pt modelId="{295BC6F4-D6A6-B548-B482-EAC9EF80CFDC}" type="pres">
      <dgm:prSet presAssocID="{C48B115A-425C-BC44-B1A4-D4CC21BA5A9B}" presName="linear" presStyleCnt="0">
        <dgm:presLayoutVars>
          <dgm:animLvl val="lvl"/>
          <dgm:resizeHandles val="exact"/>
        </dgm:presLayoutVars>
      </dgm:prSet>
      <dgm:spPr/>
    </dgm:pt>
    <dgm:pt modelId="{FC716DE5-E56C-8247-B2AD-43F7475373D7}" type="pres">
      <dgm:prSet presAssocID="{459583D5-45FB-5C4F-8A63-0041B74371E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1061324-666B-CC48-96FE-BEA3D0F672EE}" type="pres">
      <dgm:prSet presAssocID="{1CA7ACBB-398D-F048-8E2E-A23ED563448D}" presName="spacer" presStyleCnt="0"/>
      <dgm:spPr/>
    </dgm:pt>
    <dgm:pt modelId="{E38BE85C-1398-6141-BE00-1C56DC089541}" type="pres">
      <dgm:prSet presAssocID="{9300156F-B113-424E-B87A-08F2B1AE09B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8D41AD3-7822-464B-BBDD-05DFB84A7D57}" type="pres">
      <dgm:prSet presAssocID="{CAF9DDBD-FBE6-3846-A909-2789BADA5FE1}" presName="spacer" presStyleCnt="0"/>
      <dgm:spPr/>
    </dgm:pt>
    <dgm:pt modelId="{982C75EA-B49F-AF46-9404-E8E3E93A6046}" type="pres">
      <dgm:prSet presAssocID="{A5984901-7382-E442-9DE3-6A376B4076F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A679569-1107-EE4A-BCBA-8D6DD6F87CF8}" type="pres">
      <dgm:prSet presAssocID="{4847E905-5611-1C43-B423-A482FBB1811B}" presName="spacer" presStyleCnt="0"/>
      <dgm:spPr/>
    </dgm:pt>
    <dgm:pt modelId="{553D5252-E5E9-2B42-AEE3-D703DB8C1F53}" type="pres">
      <dgm:prSet presAssocID="{BC983C3E-17A0-6040-B82A-DF3CFB682C8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7B96841-A41A-BC4C-BBD4-9E1B5130B878}" srcId="{C48B115A-425C-BC44-B1A4-D4CC21BA5A9B}" destId="{BC983C3E-17A0-6040-B82A-DF3CFB682C87}" srcOrd="3" destOrd="0" parTransId="{93C724D5-C60A-5745-8EA0-94003F8F0C49}" sibTransId="{EFF27171-E991-974C-A30A-2BC71F75CBB0}"/>
    <dgm:cxn modelId="{28FBD859-9D02-514A-9DEC-5C785473EF9C}" type="presOf" srcId="{BC983C3E-17A0-6040-B82A-DF3CFB682C87}" destId="{553D5252-E5E9-2B42-AEE3-D703DB8C1F53}" srcOrd="0" destOrd="0" presId="urn:microsoft.com/office/officeart/2005/8/layout/vList2"/>
    <dgm:cxn modelId="{485AF759-5FFE-2F4A-832D-4B7D12577DCE}" srcId="{C48B115A-425C-BC44-B1A4-D4CC21BA5A9B}" destId="{9300156F-B113-424E-B87A-08F2B1AE09B2}" srcOrd="1" destOrd="0" parTransId="{CFFB465F-6BB2-E44F-ABCC-9FC8F192593E}" sibTransId="{CAF9DDBD-FBE6-3846-A909-2789BADA5FE1}"/>
    <dgm:cxn modelId="{F1EAA25B-90C2-5D43-9C2A-A2E62DFA251A}" srcId="{C48B115A-425C-BC44-B1A4-D4CC21BA5A9B}" destId="{A5984901-7382-E442-9DE3-6A376B4076F7}" srcOrd="2" destOrd="0" parTransId="{909CCCF9-78B9-2A46-ACA1-276FFD29A614}" sibTransId="{4847E905-5611-1C43-B423-A482FBB1811B}"/>
    <dgm:cxn modelId="{1DC0285D-E6C6-DC4B-A130-92BE81C93A1E}" type="presOf" srcId="{A5984901-7382-E442-9DE3-6A376B4076F7}" destId="{982C75EA-B49F-AF46-9404-E8E3E93A6046}" srcOrd="0" destOrd="0" presId="urn:microsoft.com/office/officeart/2005/8/layout/vList2"/>
    <dgm:cxn modelId="{12BDB5B3-7550-104F-B3EC-6C38711653BC}" srcId="{C48B115A-425C-BC44-B1A4-D4CC21BA5A9B}" destId="{459583D5-45FB-5C4F-8A63-0041B74371E1}" srcOrd="0" destOrd="0" parTransId="{D2573401-4B07-EB4C-BE4E-D78121CC423E}" sibTransId="{1CA7ACBB-398D-F048-8E2E-A23ED563448D}"/>
    <dgm:cxn modelId="{6BB853BB-EA5A-E84B-A741-73060363DA21}" type="presOf" srcId="{C48B115A-425C-BC44-B1A4-D4CC21BA5A9B}" destId="{295BC6F4-D6A6-B548-B482-EAC9EF80CFDC}" srcOrd="0" destOrd="0" presId="urn:microsoft.com/office/officeart/2005/8/layout/vList2"/>
    <dgm:cxn modelId="{7655A7C7-EC0D-2246-98FA-DC5CDC9C8C1F}" type="presOf" srcId="{459583D5-45FB-5C4F-8A63-0041B74371E1}" destId="{FC716DE5-E56C-8247-B2AD-43F7475373D7}" srcOrd="0" destOrd="0" presId="urn:microsoft.com/office/officeart/2005/8/layout/vList2"/>
    <dgm:cxn modelId="{70D40AF0-8680-BD40-A92C-78803D29AA11}" type="presOf" srcId="{9300156F-B113-424E-B87A-08F2B1AE09B2}" destId="{E38BE85C-1398-6141-BE00-1C56DC089541}" srcOrd="0" destOrd="0" presId="urn:microsoft.com/office/officeart/2005/8/layout/vList2"/>
    <dgm:cxn modelId="{34482334-A842-7C4F-B9D6-6DE5B34B4586}" type="presParOf" srcId="{295BC6F4-D6A6-B548-B482-EAC9EF80CFDC}" destId="{FC716DE5-E56C-8247-B2AD-43F7475373D7}" srcOrd="0" destOrd="0" presId="urn:microsoft.com/office/officeart/2005/8/layout/vList2"/>
    <dgm:cxn modelId="{022CA080-8B4E-AE49-BAC6-26A01D079C7C}" type="presParOf" srcId="{295BC6F4-D6A6-B548-B482-EAC9EF80CFDC}" destId="{71061324-666B-CC48-96FE-BEA3D0F672EE}" srcOrd="1" destOrd="0" presId="urn:microsoft.com/office/officeart/2005/8/layout/vList2"/>
    <dgm:cxn modelId="{2DBBA096-80FA-034A-9164-DBEEEFEB01AB}" type="presParOf" srcId="{295BC6F4-D6A6-B548-B482-EAC9EF80CFDC}" destId="{E38BE85C-1398-6141-BE00-1C56DC089541}" srcOrd="2" destOrd="0" presId="urn:microsoft.com/office/officeart/2005/8/layout/vList2"/>
    <dgm:cxn modelId="{7F366013-FF9C-7B43-A3B2-9E8AEFBF6AFB}" type="presParOf" srcId="{295BC6F4-D6A6-B548-B482-EAC9EF80CFDC}" destId="{58D41AD3-7822-464B-BBDD-05DFB84A7D57}" srcOrd="3" destOrd="0" presId="urn:microsoft.com/office/officeart/2005/8/layout/vList2"/>
    <dgm:cxn modelId="{3B6CA033-2F31-8B4B-87D2-EB6E2338B905}" type="presParOf" srcId="{295BC6F4-D6A6-B548-B482-EAC9EF80CFDC}" destId="{982C75EA-B49F-AF46-9404-E8E3E93A6046}" srcOrd="4" destOrd="0" presId="urn:microsoft.com/office/officeart/2005/8/layout/vList2"/>
    <dgm:cxn modelId="{92A2720A-C768-9241-8D89-FB4FDD7453A2}" type="presParOf" srcId="{295BC6F4-D6A6-B548-B482-EAC9EF80CFDC}" destId="{4A679569-1107-EE4A-BCBA-8D6DD6F87CF8}" srcOrd="5" destOrd="0" presId="urn:microsoft.com/office/officeart/2005/8/layout/vList2"/>
    <dgm:cxn modelId="{EE034A5B-01E4-1241-B5FE-5A4B7148CCCE}" type="presParOf" srcId="{295BC6F4-D6A6-B548-B482-EAC9EF80CFDC}" destId="{553D5252-E5E9-2B42-AEE3-D703DB8C1F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878C8-AEF1-2C48-92FC-B3229DB242FF}" type="doc">
      <dgm:prSet loTypeId="urn:microsoft.com/office/officeart/2008/layout/AlternatingHexagon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C1BB282-8907-004C-88DA-731AE9B3A244}">
      <dgm:prSet phldrT="[Text]"/>
      <dgm:spPr/>
      <dgm:t>
        <a:bodyPr/>
        <a:lstStyle/>
        <a:p>
          <a:r>
            <a:rPr lang="cs-CZ" dirty="0"/>
            <a:t>Příprava na jednotlivé hodiny</a:t>
          </a:r>
        </a:p>
      </dgm:t>
    </dgm:pt>
    <dgm:pt modelId="{CAC815B8-37B0-224D-80CE-1E7665D4F57E}" type="parTrans" cxnId="{97C95214-5C79-5141-8F90-BF9C1EB52BB3}">
      <dgm:prSet/>
      <dgm:spPr/>
      <dgm:t>
        <a:bodyPr/>
        <a:lstStyle/>
        <a:p>
          <a:endParaRPr lang="cs-CZ"/>
        </a:p>
      </dgm:t>
    </dgm:pt>
    <dgm:pt modelId="{385A5FCA-2219-B546-9E4F-26BC292611D8}" type="sibTrans" cxnId="{97C95214-5C79-5141-8F90-BF9C1EB52BB3}">
      <dgm:prSet/>
      <dgm:spPr/>
      <dgm:t>
        <a:bodyPr/>
        <a:lstStyle/>
        <a:p>
          <a:endParaRPr lang="cs-CZ"/>
        </a:p>
      </dgm:t>
    </dgm:pt>
    <dgm:pt modelId="{FE2110D6-8FC8-894B-A664-C338FD56672E}">
      <dgm:prSet phldrT="[Text]"/>
      <dgm:spPr/>
      <dgm:t>
        <a:bodyPr/>
        <a:lstStyle/>
        <a:p>
          <a:r>
            <a:rPr lang="cs-CZ" dirty="0"/>
            <a:t>Vedení hodin</a:t>
          </a:r>
        </a:p>
      </dgm:t>
    </dgm:pt>
    <dgm:pt modelId="{2523CF6D-E83B-344C-8901-E784C1572322}" type="parTrans" cxnId="{8BBC1A10-17D7-F74C-8237-E2985FC376AB}">
      <dgm:prSet/>
      <dgm:spPr/>
      <dgm:t>
        <a:bodyPr/>
        <a:lstStyle/>
        <a:p>
          <a:endParaRPr lang="cs-CZ"/>
        </a:p>
      </dgm:t>
    </dgm:pt>
    <dgm:pt modelId="{CB81A9A6-35F8-9D44-8B62-CFE8E0A4CD45}" type="sibTrans" cxnId="{8BBC1A10-17D7-F74C-8237-E2985FC376AB}">
      <dgm:prSet/>
      <dgm:spPr/>
      <dgm:t>
        <a:bodyPr/>
        <a:lstStyle/>
        <a:p>
          <a:endParaRPr lang="cs-CZ"/>
        </a:p>
      </dgm:t>
    </dgm:pt>
    <dgm:pt modelId="{697CD0D7-9935-7C4B-A0D7-A4CB034F1141}">
      <dgm:prSet phldrT="[Text]"/>
      <dgm:spPr/>
      <dgm:t>
        <a:bodyPr/>
        <a:lstStyle/>
        <a:p>
          <a:r>
            <a:rPr lang="cs-CZ" dirty="0"/>
            <a:t>Účastním se nejen online předčítání, ale i namlouvání kapitol</a:t>
          </a:r>
        </a:p>
      </dgm:t>
    </dgm:pt>
    <dgm:pt modelId="{831CFE6B-F3B3-4740-811B-FA6BFAD6A64C}" type="parTrans" cxnId="{C8CE3126-4238-B240-B755-63F56E41665C}">
      <dgm:prSet/>
      <dgm:spPr/>
      <dgm:t>
        <a:bodyPr/>
        <a:lstStyle/>
        <a:p>
          <a:endParaRPr lang="cs-CZ"/>
        </a:p>
      </dgm:t>
    </dgm:pt>
    <dgm:pt modelId="{609A5338-2126-1B4F-82A0-57D1652173CD}" type="sibTrans" cxnId="{C8CE3126-4238-B240-B755-63F56E41665C}">
      <dgm:prSet/>
      <dgm:spPr/>
      <dgm:t>
        <a:bodyPr/>
        <a:lstStyle/>
        <a:p>
          <a:endParaRPr lang="cs-CZ"/>
        </a:p>
      </dgm:t>
    </dgm:pt>
    <dgm:pt modelId="{290FCCEF-12B0-274F-A5FB-D6B22FB2303C}">
      <dgm:prSet/>
      <dgm:spPr/>
      <dgm:t>
        <a:bodyPr/>
        <a:lstStyle/>
        <a:p>
          <a:r>
            <a:rPr lang="cs-CZ" dirty="0"/>
            <a:t>Názorné ukázky, jak mají žáci danou aktivitu zpracovat</a:t>
          </a:r>
        </a:p>
      </dgm:t>
    </dgm:pt>
    <dgm:pt modelId="{70BF181D-11AB-8C47-B480-E22376BDCB7A}" type="parTrans" cxnId="{90EE2A12-9961-C34D-8F36-85768B98E90D}">
      <dgm:prSet/>
      <dgm:spPr/>
      <dgm:t>
        <a:bodyPr/>
        <a:lstStyle/>
        <a:p>
          <a:endParaRPr lang="cs-CZ"/>
        </a:p>
      </dgm:t>
    </dgm:pt>
    <dgm:pt modelId="{00866D82-AF86-F54B-B7A2-1719EE53041C}" type="sibTrans" cxnId="{90EE2A12-9961-C34D-8F36-85768B98E90D}">
      <dgm:prSet/>
      <dgm:spPr/>
      <dgm:t>
        <a:bodyPr/>
        <a:lstStyle/>
        <a:p>
          <a:endParaRPr lang="cs-CZ"/>
        </a:p>
      </dgm:t>
    </dgm:pt>
    <dgm:pt modelId="{F9FF6D5A-80AC-3047-B867-7D1F68BFC705}" type="pres">
      <dgm:prSet presAssocID="{96C878C8-AEF1-2C48-92FC-B3229DB242FF}" presName="Name0" presStyleCnt="0">
        <dgm:presLayoutVars>
          <dgm:chMax/>
          <dgm:chPref/>
          <dgm:dir/>
          <dgm:animLvl val="lvl"/>
        </dgm:presLayoutVars>
      </dgm:prSet>
      <dgm:spPr/>
    </dgm:pt>
    <dgm:pt modelId="{AFAEBA56-3228-9A42-ADEA-D1F3724A32AD}" type="pres">
      <dgm:prSet presAssocID="{FC1BB282-8907-004C-88DA-731AE9B3A244}" presName="composite" presStyleCnt="0"/>
      <dgm:spPr/>
    </dgm:pt>
    <dgm:pt modelId="{CB6063BD-3836-AB4B-8D2A-900E2413FA87}" type="pres">
      <dgm:prSet presAssocID="{FC1BB282-8907-004C-88DA-731AE9B3A244}" presName="Parent1" presStyleLbl="node1" presStyleIdx="0" presStyleCnt="8" custLinFactNeighborX="53985" custLinFactNeighborY="85746">
        <dgm:presLayoutVars>
          <dgm:chMax val="1"/>
          <dgm:chPref val="1"/>
          <dgm:bulletEnabled val="1"/>
        </dgm:presLayoutVars>
      </dgm:prSet>
      <dgm:spPr/>
    </dgm:pt>
    <dgm:pt modelId="{DC8C4BE7-72FC-2B42-A232-D20F4B53124F}" type="pres">
      <dgm:prSet presAssocID="{FC1BB282-8907-004C-88DA-731AE9B3A244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4D1C9B1-5D22-5742-A95A-B707E9EC597B}" type="pres">
      <dgm:prSet presAssocID="{FC1BB282-8907-004C-88DA-731AE9B3A244}" presName="BalanceSpacing" presStyleCnt="0"/>
      <dgm:spPr/>
    </dgm:pt>
    <dgm:pt modelId="{F8E55CF1-96DF-CA44-97C1-2EFAC10F2E96}" type="pres">
      <dgm:prSet presAssocID="{FC1BB282-8907-004C-88DA-731AE9B3A244}" presName="BalanceSpacing1" presStyleCnt="0"/>
      <dgm:spPr/>
    </dgm:pt>
    <dgm:pt modelId="{A3ED11E6-CCA8-7D46-A8AA-9B04395D91E8}" type="pres">
      <dgm:prSet presAssocID="{385A5FCA-2219-B546-9E4F-26BC292611D8}" presName="Accent1Text" presStyleLbl="node1" presStyleIdx="1" presStyleCnt="8" custScaleX="5139" custScaleY="2269" custLinFactY="191587" custLinFactNeighborX="-66766" custLinFactNeighborY="200000"/>
      <dgm:spPr/>
    </dgm:pt>
    <dgm:pt modelId="{E5D0D964-FA6C-9248-8F6D-5E7A67A7F475}" type="pres">
      <dgm:prSet presAssocID="{385A5FCA-2219-B546-9E4F-26BC292611D8}" presName="spaceBetweenRectangles" presStyleCnt="0"/>
      <dgm:spPr/>
    </dgm:pt>
    <dgm:pt modelId="{720EA284-9D20-BE47-A489-3CF1F3256E91}" type="pres">
      <dgm:prSet presAssocID="{FE2110D6-8FC8-894B-A664-C338FD56672E}" presName="composite" presStyleCnt="0"/>
      <dgm:spPr/>
    </dgm:pt>
    <dgm:pt modelId="{A8F86FEB-6688-0C45-9C58-58A64106E857}" type="pres">
      <dgm:prSet presAssocID="{FE2110D6-8FC8-894B-A664-C338FD56672E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0A3F9CA7-E557-C149-83AA-A094BB132D8A}" type="pres">
      <dgm:prSet presAssocID="{FE2110D6-8FC8-894B-A664-C338FD56672E}" presName="Childtext1" presStyleLbl="revTx" presStyleIdx="1" presStyleCnt="4" custLinFactY="43115" custLinFactNeighborX="33136" custLinFactNeighborY="100000">
        <dgm:presLayoutVars>
          <dgm:chMax val="0"/>
          <dgm:chPref val="0"/>
          <dgm:bulletEnabled val="1"/>
        </dgm:presLayoutVars>
      </dgm:prSet>
      <dgm:spPr/>
    </dgm:pt>
    <dgm:pt modelId="{80945690-8698-D04E-9143-E4113EB1783A}" type="pres">
      <dgm:prSet presAssocID="{FE2110D6-8FC8-894B-A664-C338FD56672E}" presName="BalanceSpacing" presStyleCnt="0"/>
      <dgm:spPr/>
    </dgm:pt>
    <dgm:pt modelId="{667D8257-B69F-0742-8595-8F3F0FC52453}" type="pres">
      <dgm:prSet presAssocID="{FE2110D6-8FC8-894B-A664-C338FD56672E}" presName="BalanceSpacing1" presStyleCnt="0"/>
      <dgm:spPr/>
    </dgm:pt>
    <dgm:pt modelId="{F5C27CEA-86B8-6E4F-BEA6-F39151EFD67B}" type="pres">
      <dgm:prSet presAssocID="{CB81A9A6-35F8-9D44-8B62-CFE8E0A4CD45}" presName="Accent1Text" presStyleLbl="node1" presStyleIdx="3" presStyleCnt="8" custFlipVert="1" custFlipHor="1" custScaleX="5935" custScaleY="9601" custLinFactY="100000" custLinFactNeighborX="38710" custLinFactNeighborY="151181"/>
      <dgm:spPr/>
    </dgm:pt>
    <dgm:pt modelId="{0EE9F039-DD4C-E242-8D73-AE82187BDE79}" type="pres">
      <dgm:prSet presAssocID="{CB81A9A6-35F8-9D44-8B62-CFE8E0A4CD45}" presName="spaceBetweenRectangles" presStyleCnt="0"/>
      <dgm:spPr/>
    </dgm:pt>
    <dgm:pt modelId="{AA842DCD-7864-3E46-B0E7-E6DC5ED730A3}" type="pres">
      <dgm:prSet presAssocID="{697CD0D7-9935-7C4B-A0D7-A4CB034F1141}" presName="composite" presStyleCnt="0"/>
      <dgm:spPr/>
    </dgm:pt>
    <dgm:pt modelId="{921317E2-41D6-BF4D-BB52-8B6EFA105309}" type="pres">
      <dgm:prSet presAssocID="{697CD0D7-9935-7C4B-A0D7-A4CB034F1141}" presName="Parent1" presStyleLbl="node1" presStyleIdx="4" presStyleCnt="8" custLinFactNeighborX="-2086" custLinFactNeighborY="1060">
        <dgm:presLayoutVars>
          <dgm:chMax val="1"/>
          <dgm:chPref val="1"/>
          <dgm:bulletEnabled val="1"/>
        </dgm:presLayoutVars>
      </dgm:prSet>
      <dgm:spPr/>
    </dgm:pt>
    <dgm:pt modelId="{E4FECFCB-3500-3C4C-9559-6ED923C5E0D5}" type="pres">
      <dgm:prSet presAssocID="{697CD0D7-9935-7C4B-A0D7-A4CB034F114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8671752-FA19-CC49-9F3B-43C6A8A12378}" type="pres">
      <dgm:prSet presAssocID="{697CD0D7-9935-7C4B-A0D7-A4CB034F1141}" presName="BalanceSpacing" presStyleCnt="0"/>
      <dgm:spPr/>
    </dgm:pt>
    <dgm:pt modelId="{560433D6-86F8-3444-9981-8B18D1560A17}" type="pres">
      <dgm:prSet presAssocID="{697CD0D7-9935-7C4B-A0D7-A4CB034F1141}" presName="BalanceSpacing1" presStyleCnt="0"/>
      <dgm:spPr/>
    </dgm:pt>
    <dgm:pt modelId="{007AE63B-817F-5A45-86A3-38934D0F48BF}" type="pres">
      <dgm:prSet presAssocID="{609A5338-2126-1B4F-82A0-57D1652173CD}" presName="Accent1Text" presStyleLbl="node1" presStyleIdx="5" presStyleCnt="8" custFlipVert="1" custScaleX="15311" custScaleY="2269" custLinFactX="-15781" custLinFactY="100000" custLinFactNeighborX="-100000" custLinFactNeighborY="139522"/>
      <dgm:spPr/>
    </dgm:pt>
    <dgm:pt modelId="{40B9BCDD-8B69-9548-A5B6-2A7000C0AD44}" type="pres">
      <dgm:prSet presAssocID="{609A5338-2126-1B4F-82A0-57D1652173CD}" presName="spaceBetweenRectangles" presStyleCnt="0"/>
      <dgm:spPr/>
    </dgm:pt>
    <dgm:pt modelId="{9AFCD6AC-21BE-DF4F-9D44-A5D81C2065E6}" type="pres">
      <dgm:prSet presAssocID="{290FCCEF-12B0-274F-A5FB-D6B22FB2303C}" presName="composite" presStyleCnt="0"/>
      <dgm:spPr/>
    </dgm:pt>
    <dgm:pt modelId="{72900427-612F-9D49-9A5F-B56830784F55}" type="pres">
      <dgm:prSet presAssocID="{290FCCEF-12B0-274F-A5FB-D6B22FB2303C}" presName="Parent1" presStyleLbl="node1" presStyleIdx="6" presStyleCnt="8" custLinFactX="63614" custLinFactNeighborX="100000" custLinFactNeighborY="-79797">
        <dgm:presLayoutVars>
          <dgm:chMax val="1"/>
          <dgm:chPref val="1"/>
          <dgm:bulletEnabled val="1"/>
        </dgm:presLayoutVars>
      </dgm:prSet>
      <dgm:spPr/>
    </dgm:pt>
    <dgm:pt modelId="{34DD1F68-2D83-4F4C-B62F-B1EFBDEBCF00}" type="pres">
      <dgm:prSet presAssocID="{290FCCEF-12B0-274F-A5FB-D6B22FB2303C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EDB3E35-CE18-7E43-BFE3-921AD9318B07}" type="pres">
      <dgm:prSet presAssocID="{290FCCEF-12B0-274F-A5FB-D6B22FB2303C}" presName="BalanceSpacing" presStyleCnt="0"/>
      <dgm:spPr/>
    </dgm:pt>
    <dgm:pt modelId="{617B7DC5-E86B-5249-A989-ADB41C21F7C1}" type="pres">
      <dgm:prSet presAssocID="{290FCCEF-12B0-274F-A5FB-D6B22FB2303C}" presName="BalanceSpacing1" presStyleCnt="0"/>
      <dgm:spPr/>
    </dgm:pt>
    <dgm:pt modelId="{B9CDF227-8548-1C43-A84C-D0D2360B7A9B}" type="pres">
      <dgm:prSet presAssocID="{00866D82-AF86-F54B-B7A2-1719EE53041C}" presName="Accent1Text" presStyleLbl="node1" presStyleIdx="7" presStyleCnt="8" custFlipVert="0" custFlipHor="0" custScaleX="2284" custScaleY="7535" custLinFactY="34928" custLinFactNeighborX="23825" custLinFactNeighborY="100000"/>
      <dgm:spPr/>
    </dgm:pt>
  </dgm:ptLst>
  <dgm:cxnLst>
    <dgm:cxn modelId="{8BBC1A10-17D7-F74C-8237-E2985FC376AB}" srcId="{96C878C8-AEF1-2C48-92FC-B3229DB242FF}" destId="{FE2110D6-8FC8-894B-A664-C338FD56672E}" srcOrd="1" destOrd="0" parTransId="{2523CF6D-E83B-344C-8901-E784C1572322}" sibTransId="{CB81A9A6-35F8-9D44-8B62-CFE8E0A4CD45}"/>
    <dgm:cxn modelId="{90EE2A12-9961-C34D-8F36-85768B98E90D}" srcId="{96C878C8-AEF1-2C48-92FC-B3229DB242FF}" destId="{290FCCEF-12B0-274F-A5FB-D6B22FB2303C}" srcOrd="3" destOrd="0" parTransId="{70BF181D-11AB-8C47-B480-E22376BDCB7A}" sibTransId="{00866D82-AF86-F54B-B7A2-1719EE53041C}"/>
    <dgm:cxn modelId="{97C95214-5C79-5141-8F90-BF9C1EB52BB3}" srcId="{96C878C8-AEF1-2C48-92FC-B3229DB242FF}" destId="{FC1BB282-8907-004C-88DA-731AE9B3A244}" srcOrd="0" destOrd="0" parTransId="{CAC815B8-37B0-224D-80CE-1E7665D4F57E}" sibTransId="{385A5FCA-2219-B546-9E4F-26BC292611D8}"/>
    <dgm:cxn modelId="{88618420-8DE4-7D4B-A950-20E09148D50D}" type="presOf" srcId="{FE2110D6-8FC8-894B-A664-C338FD56672E}" destId="{A8F86FEB-6688-0C45-9C58-58A64106E857}" srcOrd="0" destOrd="0" presId="urn:microsoft.com/office/officeart/2008/layout/AlternatingHexagons"/>
    <dgm:cxn modelId="{C8CE3126-4238-B240-B755-63F56E41665C}" srcId="{96C878C8-AEF1-2C48-92FC-B3229DB242FF}" destId="{697CD0D7-9935-7C4B-A0D7-A4CB034F1141}" srcOrd="2" destOrd="0" parTransId="{831CFE6B-F3B3-4740-811B-FA6BFAD6A64C}" sibTransId="{609A5338-2126-1B4F-82A0-57D1652173CD}"/>
    <dgm:cxn modelId="{F036812A-5C63-A44E-A04F-A1B3281F8DE7}" type="presOf" srcId="{385A5FCA-2219-B546-9E4F-26BC292611D8}" destId="{A3ED11E6-CCA8-7D46-A8AA-9B04395D91E8}" srcOrd="0" destOrd="0" presId="urn:microsoft.com/office/officeart/2008/layout/AlternatingHexagons"/>
    <dgm:cxn modelId="{361B5C6B-4883-E147-B79F-4B19419DE133}" type="presOf" srcId="{697CD0D7-9935-7C4B-A0D7-A4CB034F1141}" destId="{921317E2-41D6-BF4D-BB52-8B6EFA105309}" srcOrd="0" destOrd="0" presId="urn:microsoft.com/office/officeart/2008/layout/AlternatingHexagons"/>
    <dgm:cxn modelId="{E1BB7383-7ED0-BF41-8F77-C0C0ECB2AC36}" type="presOf" srcId="{609A5338-2126-1B4F-82A0-57D1652173CD}" destId="{007AE63B-817F-5A45-86A3-38934D0F48BF}" srcOrd="0" destOrd="0" presId="urn:microsoft.com/office/officeart/2008/layout/AlternatingHexagons"/>
    <dgm:cxn modelId="{ABB28989-5EA6-F84D-86FA-9B8D107411FE}" type="presOf" srcId="{00866D82-AF86-F54B-B7A2-1719EE53041C}" destId="{B9CDF227-8548-1C43-A84C-D0D2360B7A9B}" srcOrd="0" destOrd="0" presId="urn:microsoft.com/office/officeart/2008/layout/AlternatingHexagons"/>
    <dgm:cxn modelId="{A48D06D6-60C1-944D-B39F-16EDE91B90A6}" type="presOf" srcId="{290FCCEF-12B0-274F-A5FB-D6B22FB2303C}" destId="{72900427-612F-9D49-9A5F-B56830784F55}" srcOrd="0" destOrd="0" presId="urn:microsoft.com/office/officeart/2008/layout/AlternatingHexagons"/>
    <dgm:cxn modelId="{97389DE5-55B0-E64B-9748-D73A10FD4C6A}" type="presOf" srcId="{FC1BB282-8907-004C-88DA-731AE9B3A244}" destId="{CB6063BD-3836-AB4B-8D2A-900E2413FA87}" srcOrd="0" destOrd="0" presId="urn:microsoft.com/office/officeart/2008/layout/AlternatingHexagons"/>
    <dgm:cxn modelId="{0ACCC4EC-ABAE-3B48-A6DE-8952F88FC11A}" type="presOf" srcId="{CB81A9A6-35F8-9D44-8B62-CFE8E0A4CD45}" destId="{F5C27CEA-86B8-6E4F-BEA6-F39151EFD67B}" srcOrd="0" destOrd="0" presId="urn:microsoft.com/office/officeart/2008/layout/AlternatingHexagons"/>
    <dgm:cxn modelId="{EDE966F0-0B13-634C-8FC3-2E92841FEB82}" type="presOf" srcId="{96C878C8-AEF1-2C48-92FC-B3229DB242FF}" destId="{F9FF6D5A-80AC-3047-B867-7D1F68BFC705}" srcOrd="0" destOrd="0" presId="urn:microsoft.com/office/officeart/2008/layout/AlternatingHexagons"/>
    <dgm:cxn modelId="{EB7F0B82-E6C7-C640-A0C4-BF35BC5A579D}" type="presParOf" srcId="{F9FF6D5A-80AC-3047-B867-7D1F68BFC705}" destId="{AFAEBA56-3228-9A42-ADEA-D1F3724A32AD}" srcOrd="0" destOrd="0" presId="urn:microsoft.com/office/officeart/2008/layout/AlternatingHexagons"/>
    <dgm:cxn modelId="{8C00C4C4-B7F5-214A-A851-A4FD72FD9D29}" type="presParOf" srcId="{AFAEBA56-3228-9A42-ADEA-D1F3724A32AD}" destId="{CB6063BD-3836-AB4B-8D2A-900E2413FA87}" srcOrd="0" destOrd="0" presId="urn:microsoft.com/office/officeart/2008/layout/AlternatingHexagons"/>
    <dgm:cxn modelId="{F15D978E-822A-9D4C-A1F4-12F796D344B6}" type="presParOf" srcId="{AFAEBA56-3228-9A42-ADEA-D1F3724A32AD}" destId="{DC8C4BE7-72FC-2B42-A232-D20F4B53124F}" srcOrd="1" destOrd="0" presId="urn:microsoft.com/office/officeart/2008/layout/AlternatingHexagons"/>
    <dgm:cxn modelId="{420D6608-EEFE-AA4F-97AB-A6C0F5E00FC0}" type="presParOf" srcId="{AFAEBA56-3228-9A42-ADEA-D1F3724A32AD}" destId="{C4D1C9B1-5D22-5742-A95A-B707E9EC597B}" srcOrd="2" destOrd="0" presId="urn:microsoft.com/office/officeart/2008/layout/AlternatingHexagons"/>
    <dgm:cxn modelId="{1E5EABB1-5FE5-4840-8E83-50F8B083828B}" type="presParOf" srcId="{AFAEBA56-3228-9A42-ADEA-D1F3724A32AD}" destId="{F8E55CF1-96DF-CA44-97C1-2EFAC10F2E96}" srcOrd="3" destOrd="0" presId="urn:microsoft.com/office/officeart/2008/layout/AlternatingHexagons"/>
    <dgm:cxn modelId="{8FD089EF-4843-B943-8C79-BC52D0138A63}" type="presParOf" srcId="{AFAEBA56-3228-9A42-ADEA-D1F3724A32AD}" destId="{A3ED11E6-CCA8-7D46-A8AA-9B04395D91E8}" srcOrd="4" destOrd="0" presId="urn:microsoft.com/office/officeart/2008/layout/AlternatingHexagons"/>
    <dgm:cxn modelId="{A633B366-EAC2-824A-BC5D-4370E637CC55}" type="presParOf" srcId="{F9FF6D5A-80AC-3047-B867-7D1F68BFC705}" destId="{E5D0D964-FA6C-9248-8F6D-5E7A67A7F475}" srcOrd="1" destOrd="0" presId="urn:microsoft.com/office/officeart/2008/layout/AlternatingHexagons"/>
    <dgm:cxn modelId="{C97B999A-577F-FD46-9726-EB5B7609667A}" type="presParOf" srcId="{F9FF6D5A-80AC-3047-B867-7D1F68BFC705}" destId="{720EA284-9D20-BE47-A489-3CF1F3256E91}" srcOrd="2" destOrd="0" presId="urn:microsoft.com/office/officeart/2008/layout/AlternatingHexagons"/>
    <dgm:cxn modelId="{B4D1A23B-C085-2646-ACFC-E1A15C80D3BA}" type="presParOf" srcId="{720EA284-9D20-BE47-A489-3CF1F3256E91}" destId="{A8F86FEB-6688-0C45-9C58-58A64106E857}" srcOrd="0" destOrd="0" presId="urn:microsoft.com/office/officeart/2008/layout/AlternatingHexagons"/>
    <dgm:cxn modelId="{8F887845-114A-C040-9705-13CB9667E06D}" type="presParOf" srcId="{720EA284-9D20-BE47-A489-3CF1F3256E91}" destId="{0A3F9CA7-E557-C149-83AA-A094BB132D8A}" srcOrd="1" destOrd="0" presId="urn:microsoft.com/office/officeart/2008/layout/AlternatingHexagons"/>
    <dgm:cxn modelId="{493329AE-3AA9-764D-AAB2-923D50FE59B3}" type="presParOf" srcId="{720EA284-9D20-BE47-A489-3CF1F3256E91}" destId="{80945690-8698-D04E-9143-E4113EB1783A}" srcOrd="2" destOrd="0" presId="urn:microsoft.com/office/officeart/2008/layout/AlternatingHexagons"/>
    <dgm:cxn modelId="{77DA51DF-4653-C54A-B050-D5AD234247E1}" type="presParOf" srcId="{720EA284-9D20-BE47-A489-3CF1F3256E91}" destId="{667D8257-B69F-0742-8595-8F3F0FC52453}" srcOrd="3" destOrd="0" presId="urn:microsoft.com/office/officeart/2008/layout/AlternatingHexagons"/>
    <dgm:cxn modelId="{D1BBE522-D2BB-FB46-AF60-1B546F344C01}" type="presParOf" srcId="{720EA284-9D20-BE47-A489-3CF1F3256E91}" destId="{F5C27CEA-86B8-6E4F-BEA6-F39151EFD67B}" srcOrd="4" destOrd="0" presId="urn:microsoft.com/office/officeart/2008/layout/AlternatingHexagons"/>
    <dgm:cxn modelId="{2AF810D9-37FC-654A-9575-4272090F0187}" type="presParOf" srcId="{F9FF6D5A-80AC-3047-B867-7D1F68BFC705}" destId="{0EE9F039-DD4C-E242-8D73-AE82187BDE79}" srcOrd="3" destOrd="0" presId="urn:microsoft.com/office/officeart/2008/layout/AlternatingHexagons"/>
    <dgm:cxn modelId="{2EA7507C-93F9-5848-8DE0-32DDA948E8ED}" type="presParOf" srcId="{F9FF6D5A-80AC-3047-B867-7D1F68BFC705}" destId="{AA842DCD-7864-3E46-B0E7-E6DC5ED730A3}" srcOrd="4" destOrd="0" presId="urn:microsoft.com/office/officeart/2008/layout/AlternatingHexagons"/>
    <dgm:cxn modelId="{BE7CE206-BCC2-9947-892A-B558812375EA}" type="presParOf" srcId="{AA842DCD-7864-3E46-B0E7-E6DC5ED730A3}" destId="{921317E2-41D6-BF4D-BB52-8B6EFA105309}" srcOrd="0" destOrd="0" presId="urn:microsoft.com/office/officeart/2008/layout/AlternatingHexagons"/>
    <dgm:cxn modelId="{98992FF7-1C8E-CD47-B3CB-D28254151C85}" type="presParOf" srcId="{AA842DCD-7864-3E46-B0E7-E6DC5ED730A3}" destId="{E4FECFCB-3500-3C4C-9559-6ED923C5E0D5}" srcOrd="1" destOrd="0" presId="urn:microsoft.com/office/officeart/2008/layout/AlternatingHexagons"/>
    <dgm:cxn modelId="{C7D90DEA-C66A-4B42-BCC0-90B8E121FFFD}" type="presParOf" srcId="{AA842DCD-7864-3E46-B0E7-E6DC5ED730A3}" destId="{48671752-FA19-CC49-9F3B-43C6A8A12378}" srcOrd="2" destOrd="0" presId="urn:microsoft.com/office/officeart/2008/layout/AlternatingHexagons"/>
    <dgm:cxn modelId="{AD6FEA7E-B569-484D-9072-4DE5EA8C7316}" type="presParOf" srcId="{AA842DCD-7864-3E46-B0E7-E6DC5ED730A3}" destId="{560433D6-86F8-3444-9981-8B18D1560A17}" srcOrd="3" destOrd="0" presId="urn:microsoft.com/office/officeart/2008/layout/AlternatingHexagons"/>
    <dgm:cxn modelId="{87605713-82B4-2747-9CD6-D3143DB6DD44}" type="presParOf" srcId="{AA842DCD-7864-3E46-B0E7-E6DC5ED730A3}" destId="{007AE63B-817F-5A45-86A3-38934D0F48BF}" srcOrd="4" destOrd="0" presId="urn:microsoft.com/office/officeart/2008/layout/AlternatingHexagons"/>
    <dgm:cxn modelId="{22378C8A-D359-1F42-8685-46AE8D622718}" type="presParOf" srcId="{F9FF6D5A-80AC-3047-B867-7D1F68BFC705}" destId="{40B9BCDD-8B69-9548-A5B6-2A7000C0AD44}" srcOrd="5" destOrd="0" presId="urn:microsoft.com/office/officeart/2008/layout/AlternatingHexagons"/>
    <dgm:cxn modelId="{5DFF6E65-B1FB-1046-82A4-DE6BC97E9259}" type="presParOf" srcId="{F9FF6D5A-80AC-3047-B867-7D1F68BFC705}" destId="{9AFCD6AC-21BE-DF4F-9D44-A5D81C2065E6}" srcOrd="6" destOrd="0" presId="urn:microsoft.com/office/officeart/2008/layout/AlternatingHexagons"/>
    <dgm:cxn modelId="{4EA7CC04-F902-0A4D-B107-F72399DBD1D8}" type="presParOf" srcId="{9AFCD6AC-21BE-DF4F-9D44-A5D81C2065E6}" destId="{72900427-612F-9D49-9A5F-B56830784F55}" srcOrd="0" destOrd="0" presId="urn:microsoft.com/office/officeart/2008/layout/AlternatingHexagons"/>
    <dgm:cxn modelId="{A9CF68A3-68E8-8145-AA49-A92B2A3460DB}" type="presParOf" srcId="{9AFCD6AC-21BE-DF4F-9D44-A5D81C2065E6}" destId="{34DD1F68-2D83-4F4C-B62F-B1EFBDEBCF00}" srcOrd="1" destOrd="0" presId="urn:microsoft.com/office/officeart/2008/layout/AlternatingHexagons"/>
    <dgm:cxn modelId="{B576AC70-06F6-4548-AC8E-527DF1BDABD5}" type="presParOf" srcId="{9AFCD6AC-21BE-DF4F-9D44-A5D81C2065E6}" destId="{5EDB3E35-CE18-7E43-BFE3-921AD9318B07}" srcOrd="2" destOrd="0" presId="urn:microsoft.com/office/officeart/2008/layout/AlternatingHexagons"/>
    <dgm:cxn modelId="{08E33170-B899-2248-A974-3A27235E7A78}" type="presParOf" srcId="{9AFCD6AC-21BE-DF4F-9D44-A5D81C2065E6}" destId="{617B7DC5-E86B-5249-A989-ADB41C21F7C1}" srcOrd="3" destOrd="0" presId="urn:microsoft.com/office/officeart/2008/layout/AlternatingHexagons"/>
    <dgm:cxn modelId="{8A6CDF4B-028F-1842-9278-1A040832D864}" type="presParOf" srcId="{9AFCD6AC-21BE-DF4F-9D44-A5D81C2065E6}" destId="{B9CDF227-8548-1C43-A84C-D0D2360B7A9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9BE2AF-AC65-47BF-A8A7-BC9F96F80E8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FB34AC3-765F-40BF-B080-01FC702A26B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rgbClr val="C00000"/>
              </a:solidFill>
              <a:highlight>
                <a:srgbClr val="C0C0C0"/>
              </a:highlight>
            </a:rPr>
            <a:t>Přednesová hodina</a:t>
          </a:r>
        </a:p>
      </dgm:t>
    </dgm:pt>
    <dgm:pt modelId="{67FF506B-A3DE-4FEF-8414-A102A7F47BB6}" type="parTrans" cxnId="{5BF4C9A1-B743-46F9-A55F-4AF74343FFC7}">
      <dgm:prSet/>
      <dgm:spPr/>
      <dgm:t>
        <a:bodyPr/>
        <a:lstStyle/>
        <a:p>
          <a:endParaRPr lang="en-US"/>
        </a:p>
      </dgm:t>
    </dgm:pt>
    <dgm:pt modelId="{F99FA490-1E32-4BD1-A617-2EB90DE2208F}" type="sibTrans" cxnId="{5BF4C9A1-B743-46F9-A55F-4AF74343FFC7}">
      <dgm:prSet/>
      <dgm:spPr/>
      <dgm:t>
        <a:bodyPr/>
        <a:lstStyle/>
        <a:p>
          <a:endParaRPr lang="en-US"/>
        </a:p>
      </dgm:t>
    </dgm:pt>
    <dgm:pt modelId="{E1B5F8A2-A098-41D4-9AD8-6F7A1FC5645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rgbClr val="C00000"/>
              </a:solidFill>
              <a:highlight>
                <a:srgbClr val="C0C0C0"/>
              </a:highlight>
            </a:rPr>
            <a:t>Dramatická hodina</a:t>
          </a:r>
        </a:p>
      </dgm:t>
    </dgm:pt>
    <dgm:pt modelId="{2D8D7A52-B3FE-4F4B-BF46-2E5AF9D53B4D}" type="parTrans" cxnId="{47C5C0A6-F930-47E4-82DA-A4149DF49965}">
      <dgm:prSet/>
      <dgm:spPr/>
      <dgm:t>
        <a:bodyPr/>
        <a:lstStyle/>
        <a:p>
          <a:endParaRPr lang="en-US"/>
        </a:p>
      </dgm:t>
    </dgm:pt>
    <dgm:pt modelId="{9DE0EFC6-0378-4EB4-8D1D-0C5EF76AA0E5}" type="sibTrans" cxnId="{47C5C0A6-F930-47E4-82DA-A4149DF49965}">
      <dgm:prSet/>
      <dgm:spPr/>
      <dgm:t>
        <a:bodyPr/>
        <a:lstStyle/>
        <a:p>
          <a:endParaRPr lang="en-US"/>
        </a:p>
      </dgm:t>
    </dgm:pt>
    <dgm:pt modelId="{E92F6C99-1C12-4DF0-8E05-FE993BB1372F}" type="pres">
      <dgm:prSet presAssocID="{509BE2AF-AC65-47BF-A8A7-BC9F96F80E8B}" presName="root" presStyleCnt="0">
        <dgm:presLayoutVars>
          <dgm:dir/>
          <dgm:resizeHandles val="exact"/>
        </dgm:presLayoutVars>
      </dgm:prSet>
      <dgm:spPr/>
    </dgm:pt>
    <dgm:pt modelId="{32698287-77C8-4865-A7BE-6DB0F796CC40}" type="pres">
      <dgm:prSet presAssocID="{6FB34AC3-765F-40BF-B080-01FC702A26B3}" presName="compNode" presStyleCnt="0"/>
      <dgm:spPr/>
    </dgm:pt>
    <dgm:pt modelId="{D87CD5CB-8367-4E74-AAB2-BEAB4511930B}" type="pres">
      <dgm:prSet presAssocID="{6FB34AC3-765F-40BF-B080-01FC702A26B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diny"/>
        </a:ext>
      </dgm:extLst>
    </dgm:pt>
    <dgm:pt modelId="{3D7D8415-8C40-4186-B572-06FC5920F54A}" type="pres">
      <dgm:prSet presAssocID="{6FB34AC3-765F-40BF-B080-01FC702A26B3}" presName="spaceRect" presStyleCnt="0"/>
      <dgm:spPr/>
    </dgm:pt>
    <dgm:pt modelId="{ECCD9725-E0B6-429D-BF61-7DEA6FE8EC72}" type="pres">
      <dgm:prSet presAssocID="{6FB34AC3-765F-40BF-B080-01FC702A26B3}" presName="textRect" presStyleLbl="revTx" presStyleIdx="0" presStyleCnt="2">
        <dgm:presLayoutVars>
          <dgm:chMax val="1"/>
          <dgm:chPref val="1"/>
        </dgm:presLayoutVars>
      </dgm:prSet>
      <dgm:spPr/>
    </dgm:pt>
    <dgm:pt modelId="{93ADEB6D-C0AB-4B30-82CF-860143F29C36}" type="pres">
      <dgm:prSet presAssocID="{F99FA490-1E32-4BD1-A617-2EB90DE2208F}" presName="sibTrans" presStyleCnt="0"/>
      <dgm:spPr/>
    </dgm:pt>
    <dgm:pt modelId="{66E9AD80-7842-4CE0-9267-A1F7F5FB3720}" type="pres">
      <dgm:prSet presAssocID="{E1B5F8A2-A098-41D4-9AD8-6F7A1FC56450}" presName="compNode" presStyleCnt="0"/>
      <dgm:spPr/>
    </dgm:pt>
    <dgm:pt modelId="{881E3608-FBBC-43E8-B802-6C8FE2D5DC1F}" type="pres">
      <dgm:prSet presAssocID="{E1B5F8A2-A098-41D4-9AD8-6F7A1FC5645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ky"/>
        </a:ext>
      </dgm:extLst>
    </dgm:pt>
    <dgm:pt modelId="{B7C17896-75E2-4E30-97E6-45260C74C996}" type="pres">
      <dgm:prSet presAssocID="{E1B5F8A2-A098-41D4-9AD8-6F7A1FC56450}" presName="spaceRect" presStyleCnt="0"/>
      <dgm:spPr/>
    </dgm:pt>
    <dgm:pt modelId="{57FB1337-8923-4264-94FE-9F395A9ED681}" type="pres">
      <dgm:prSet presAssocID="{E1B5F8A2-A098-41D4-9AD8-6F7A1FC5645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058D88A-E0E8-9B44-8BF5-5AE163B792D4}" type="presOf" srcId="{6FB34AC3-765F-40BF-B080-01FC702A26B3}" destId="{ECCD9725-E0B6-429D-BF61-7DEA6FE8EC72}" srcOrd="0" destOrd="0" presId="urn:microsoft.com/office/officeart/2018/2/layout/IconLabelList"/>
    <dgm:cxn modelId="{5BF4C9A1-B743-46F9-A55F-4AF74343FFC7}" srcId="{509BE2AF-AC65-47BF-A8A7-BC9F96F80E8B}" destId="{6FB34AC3-765F-40BF-B080-01FC702A26B3}" srcOrd="0" destOrd="0" parTransId="{67FF506B-A3DE-4FEF-8414-A102A7F47BB6}" sibTransId="{F99FA490-1E32-4BD1-A617-2EB90DE2208F}"/>
    <dgm:cxn modelId="{47C5C0A6-F930-47E4-82DA-A4149DF49965}" srcId="{509BE2AF-AC65-47BF-A8A7-BC9F96F80E8B}" destId="{E1B5F8A2-A098-41D4-9AD8-6F7A1FC56450}" srcOrd="1" destOrd="0" parTransId="{2D8D7A52-B3FE-4F4B-BF46-2E5AF9D53B4D}" sibTransId="{9DE0EFC6-0378-4EB4-8D1D-0C5EF76AA0E5}"/>
    <dgm:cxn modelId="{4E5112B4-FD66-0545-958D-A2AFC6BA3AEB}" type="presOf" srcId="{E1B5F8A2-A098-41D4-9AD8-6F7A1FC56450}" destId="{57FB1337-8923-4264-94FE-9F395A9ED681}" srcOrd="0" destOrd="0" presId="urn:microsoft.com/office/officeart/2018/2/layout/IconLabelList"/>
    <dgm:cxn modelId="{0FD4DDF1-3F53-1249-92AA-F65AC345809E}" type="presOf" srcId="{509BE2AF-AC65-47BF-A8A7-BC9F96F80E8B}" destId="{E92F6C99-1C12-4DF0-8E05-FE993BB1372F}" srcOrd="0" destOrd="0" presId="urn:microsoft.com/office/officeart/2018/2/layout/IconLabelList"/>
    <dgm:cxn modelId="{B73DF7AD-74C0-8B4C-86EB-34257791D50A}" type="presParOf" srcId="{E92F6C99-1C12-4DF0-8E05-FE993BB1372F}" destId="{32698287-77C8-4865-A7BE-6DB0F796CC40}" srcOrd="0" destOrd="0" presId="urn:microsoft.com/office/officeart/2018/2/layout/IconLabelList"/>
    <dgm:cxn modelId="{F9165CC8-668D-A140-AB0E-3017D8998EA0}" type="presParOf" srcId="{32698287-77C8-4865-A7BE-6DB0F796CC40}" destId="{D87CD5CB-8367-4E74-AAB2-BEAB4511930B}" srcOrd="0" destOrd="0" presId="urn:microsoft.com/office/officeart/2018/2/layout/IconLabelList"/>
    <dgm:cxn modelId="{B471990D-5DF1-0F4A-A186-CC3431713D6C}" type="presParOf" srcId="{32698287-77C8-4865-A7BE-6DB0F796CC40}" destId="{3D7D8415-8C40-4186-B572-06FC5920F54A}" srcOrd="1" destOrd="0" presId="urn:microsoft.com/office/officeart/2018/2/layout/IconLabelList"/>
    <dgm:cxn modelId="{2299E435-8523-E04B-8DF1-A1F72A416C74}" type="presParOf" srcId="{32698287-77C8-4865-A7BE-6DB0F796CC40}" destId="{ECCD9725-E0B6-429D-BF61-7DEA6FE8EC72}" srcOrd="2" destOrd="0" presId="urn:microsoft.com/office/officeart/2018/2/layout/IconLabelList"/>
    <dgm:cxn modelId="{ACC0E4CB-6FDB-5148-8F99-2C4EF7C4982C}" type="presParOf" srcId="{E92F6C99-1C12-4DF0-8E05-FE993BB1372F}" destId="{93ADEB6D-C0AB-4B30-82CF-860143F29C36}" srcOrd="1" destOrd="0" presId="urn:microsoft.com/office/officeart/2018/2/layout/IconLabelList"/>
    <dgm:cxn modelId="{2E754CBA-6ECE-0C46-A2C3-00850017206B}" type="presParOf" srcId="{E92F6C99-1C12-4DF0-8E05-FE993BB1372F}" destId="{66E9AD80-7842-4CE0-9267-A1F7F5FB3720}" srcOrd="2" destOrd="0" presId="urn:microsoft.com/office/officeart/2018/2/layout/IconLabelList"/>
    <dgm:cxn modelId="{F08CC527-B523-BF44-84FF-A5DDDF82BBF3}" type="presParOf" srcId="{66E9AD80-7842-4CE0-9267-A1F7F5FB3720}" destId="{881E3608-FBBC-43E8-B802-6C8FE2D5DC1F}" srcOrd="0" destOrd="0" presId="urn:microsoft.com/office/officeart/2018/2/layout/IconLabelList"/>
    <dgm:cxn modelId="{4F68C1FC-60AB-D242-8782-6F2C5CEB3AC2}" type="presParOf" srcId="{66E9AD80-7842-4CE0-9267-A1F7F5FB3720}" destId="{B7C17896-75E2-4E30-97E6-45260C74C996}" srcOrd="1" destOrd="0" presId="urn:microsoft.com/office/officeart/2018/2/layout/IconLabelList"/>
    <dgm:cxn modelId="{10175372-A9AC-3347-AA58-37C90879DF70}" type="presParOf" srcId="{66E9AD80-7842-4CE0-9267-A1F7F5FB3720}" destId="{57FB1337-8923-4264-94FE-9F395A9ED68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1DC1D2-326C-4BAF-893D-5CF1C29213E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61DC23-AA99-4429-87EB-58C930E7C549}">
      <dgm:prSet phldrT="[Text]"/>
      <dgm:spPr/>
      <dgm:t>
        <a:bodyPr/>
        <a:lstStyle/>
        <a:p>
          <a:r>
            <a:rPr lang="cs-CZ" dirty="0">
              <a:latin typeface="+mn-lt"/>
            </a:rPr>
            <a:t>ROZMLUVENÍ, JAZYKOLAMY</a:t>
          </a:r>
          <a:endParaRPr lang="en-US" dirty="0">
            <a:latin typeface="+mn-lt"/>
          </a:endParaRPr>
        </a:p>
      </dgm:t>
    </dgm:pt>
    <dgm:pt modelId="{A0FDADA1-E6C9-46C3-AADD-09E1E77B8057}" type="parTrans" cxnId="{50495617-D055-49D2-B046-0205E09B909C}">
      <dgm:prSet/>
      <dgm:spPr/>
      <dgm:t>
        <a:bodyPr/>
        <a:lstStyle/>
        <a:p>
          <a:endParaRPr lang="en-US"/>
        </a:p>
      </dgm:t>
    </dgm:pt>
    <dgm:pt modelId="{0D532A40-E1C5-4AC5-BA15-3D2D26E11F1F}" type="sibTrans" cxnId="{50495617-D055-49D2-B046-0205E09B909C}">
      <dgm:prSet/>
      <dgm:spPr/>
      <dgm:t>
        <a:bodyPr/>
        <a:lstStyle/>
        <a:p>
          <a:endParaRPr lang="en-US"/>
        </a:p>
      </dgm:t>
    </dgm:pt>
    <dgm:pt modelId="{92B01BFA-05B1-454C-A303-4852A38F7B2A}">
      <dgm:prSet phldrT="[Text]"/>
      <dgm:spPr/>
      <dgm:t>
        <a:bodyPr/>
        <a:lstStyle/>
        <a:p>
          <a:r>
            <a:rPr lang="en-US" dirty="0"/>
            <a:t>HRA</a:t>
          </a:r>
        </a:p>
      </dgm:t>
    </dgm:pt>
    <dgm:pt modelId="{0E4FCA34-A521-4F46-8504-0222EBF95848}" type="parTrans" cxnId="{99B45304-B6C4-410F-A787-86B12D04B4B1}">
      <dgm:prSet/>
      <dgm:spPr/>
      <dgm:t>
        <a:bodyPr/>
        <a:lstStyle/>
        <a:p>
          <a:endParaRPr lang="en-US"/>
        </a:p>
      </dgm:t>
    </dgm:pt>
    <dgm:pt modelId="{917DDB0D-16D0-4BD0-94C3-2906A0969951}" type="sibTrans" cxnId="{99B45304-B6C4-410F-A787-86B12D04B4B1}">
      <dgm:prSet/>
      <dgm:spPr/>
      <dgm:t>
        <a:bodyPr/>
        <a:lstStyle/>
        <a:p>
          <a:endParaRPr lang="en-US"/>
        </a:p>
      </dgm:t>
    </dgm:pt>
    <dgm:pt modelId="{2D55C756-F0CC-4F8A-9F96-8C70A22FB870}">
      <dgm:prSet phldrT="[Text]"/>
      <dgm:spPr/>
      <dgm:t>
        <a:bodyPr/>
        <a:lstStyle/>
        <a:p>
          <a:r>
            <a:rPr lang="cs-CZ" dirty="0"/>
            <a:t>ZÁVĚREČNÉ PŘEDNESENÍ TEXTU</a:t>
          </a:r>
          <a:endParaRPr lang="en-US" dirty="0"/>
        </a:p>
      </dgm:t>
    </dgm:pt>
    <dgm:pt modelId="{AC0A068B-5879-4411-A7DE-D2C17A158382}" type="parTrans" cxnId="{51B800A8-4DCB-4FB1-A01B-254E9131DB4D}">
      <dgm:prSet/>
      <dgm:spPr/>
      <dgm:t>
        <a:bodyPr/>
        <a:lstStyle/>
        <a:p>
          <a:endParaRPr lang="en-US"/>
        </a:p>
      </dgm:t>
    </dgm:pt>
    <dgm:pt modelId="{380D36DF-EA26-44DD-BC5F-4EF2EE902DE9}" type="sibTrans" cxnId="{51B800A8-4DCB-4FB1-A01B-254E9131DB4D}">
      <dgm:prSet/>
      <dgm:spPr/>
      <dgm:t>
        <a:bodyPr/>
        <a:lstStyle/>
        <a:p>
          <a:endParaRPr lang="en-US"/>
        </a:p>
      </dgm:t>
    </dgm:pt>
    <dgm:pt modelId="{A2E19FE0-1A0E-4A77-92DB-D4F88A03CD2A}">
      <dgm:prSet phldrT="[Text]"/>
      <dgm:spPr/>
      <dgm:t>
        <a:bodyPr/>
        <a:lstStyle/>
        <a:p>
          <a:r>
            <a:rPr lang="cs-CZ" dirty="0"/>
            <a:t>INDIVIDUÁLNÍ PRÁCE S TEXTEM</a:t>
          </a:r>
          <a:endParaRPr lang="en-US" dirty="0"/>
        </a:p>
      </dgm:t>
    </dgm:pt>
    <dgm:pt modelId="{ECE356F2-1308-4CF3-A857-30B464683719}" type="parTrans" cxnId="{EBAF29E0-4C73-4D0F-B1C7-5295B634714B}">
      <dgm:prSet/>
      <dgm:spPr/>
      <dgm:t>
        <a:bodyPr/>
        <a:lstStyle/>
        <a:p>
          <a:endParaRPr lang="en-US"/>
        </a:p>
      </dgm:t>
    </dgm:pt>
    <dgm:pt modelId="{F29BED11-8D77-479D-BBCF-E7C81BBCC1C0}" type="sibTrans" cxnId="{EBAF29E0-4C73-4D0F-B1C7-5295B634714B}">
      <dgm:prSet/>
      <dgm:spPr/>
      <dgm:t>
        <a:bodyPr/>
        <a:lstStyle/>
        <a:p>
          <a:endParaRPr lang="en-US"/>
        </a:p>
      </dgm:t>
    </dgm:pt>
    <dgm:pt modelId="{DD008D5F-31CD-45CC-8EDB-0ECF5DE94448}" type="pres">
      <dgm:prSet presAssocID="{111DC1D2-326C-4BAF-893D-5CF1C29213E7}" presName="linearFlow" presStyleCnt="0">
        <dgm:presLayoutVars>
          <dgm:dir/>
          <dgm:resizeHandles val="exact"/>
        </dgm:presLayoutVars>
      </dgm:prSet>
      <dgm:spPr/>
    </dgm:pt>
    <dgm:pt modelId="{3C214411-F5E6-45BF-B660-8C0F20CDA3D7}" type="pres">
      <dgm:prSet presAssocID="{9F61DC23-AA99-4429-87EB-58C930E7C549}" presName="composite" presStyleCnt="0"/>
      <dgm:spPr/>
    </dgm:pt>
    <dgm:pt modelId="{9F54FF5B-B2EE-428C-91D5-CA46FAB4E485}" type="pres">
      <dgm:prSet presAssocID="{9F61DC23-AA99-4429-87EB-58C930E7C549}" presName="imgShp" presStyleLbl="fgImgPlace1" presStyleIdx="0" presStyleCnt="4"/>
      <dgm:spPr/>
    </dgm:pt>
    <dgm:pt modelId="{DB15F62B-AF69-4A6D-A5FE-C7CE4CCD878F}" type="pres">
      <dgm:prSet presAssocID="{9F61DC23-AA99-4429-87EB-58C930E7C549}" presName="txShp" presStyleLbl="node1" presStyleIdx="0" presStyleCnt="4" custLinFactNeighborX="-2344" custLinFactNeighborY="-3491">
        <dgm:presLayoutVars>
          <dgm:bulletEnabled val="1"/>
        </dgm:presLayoutVars>
      </dgm:prSet>
      <dgm:spPr/>
    </dgm:pt>
    <dgm:pt modelId="{E8597A88-D0C2-41BD-A3B3-4B5F5BDB86A6}" type="pres">
      <dgm:prSet presAssocID="{0D532A40-E1C5-4AC5-BA15-3D2D26E11F1F}" presName="spacing" presStyleCnt="0"/>
      <dgm:spPr/>
    </dgm:pt>
    <dgm:pt modelId="{1280A326-5D47-4A69-9201-DB713304F511}" type="pres">
      <dgm:prSet presAssocID="{A2E19FE0-1A0E-4A77-92DB-D4F88A03CD2A}" presName="composite" presStyleCnt="0"/>
      <dgm:spPr/>
    </dgm:pt>
    <dgm:pt modelId="{93A379C7-3211-4059-B777-F38486A4B62F}" type="pres">
      <dgm:prSet presAssocID="{A2E19FE0-1A0E-4A77-92DB-D4F88A03CD2A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5000" b="-25000"/>
          </a:stretch>
        </a:blipFill>
      </dgm:spPr>
    </dgm:pt>
    <dgm:pt modelId="{850D0F49-76A8-4933-B4D2-4B84D8187110}" type="pres">
      <dgm:prSet presAssocID="{A2E19FE0-1A0E-4A77-92DB-D4F88A03CD2A}" presName="txShp" presStyleLbl="node1" presStyleIdx="1" presStyleCnt="4">
        <dgm:presLayoutVars>
          <dgm:bulletEnabled val="1"/>
        </dgm:presLayoutVars>
      </dgm:prSet>
      <dgm:spPr/>
    </dgm:pt>
    <dgm:pt modelId="{A5B2841A-B18A-4EEC-A362-1941E9BF6038}" type="pres">
      <dgm:prSet presAssocID="{F29BED11-8D77-479D-BBCF-E7C81BBCC1C0}" presName="spacing" presStyleCnt="0"/>
      <dgm:spPr/>
    </dgm:pt>
    <dgm:pt modelId="{9FCBD5DA-A2D6-49A2-86D8-044488AE6DBC}" type="pres">
      <dgm:prSet presAssocID="{92B01BFA-05B1-454C-A303-4852A38F7B2A}" presName="composite" presStyleCnt="0"/>
      <dgm:spPr/>
    </dgm:pt>
    <dgm:pt modelId="{670B2027-5FB0-4821-BCBB-95D8B9351AD8}" type="pres">
      <dgm:prSet presAssocID="{92B01BFA-05B1-454C-A303-4852A38F7B2A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43000" r="-43000"/>
          </a:stretch>
        </a:blipFill>
      </dgm:spPr>
    </dgm:pt>
    <dgm:pt modelId="{7F3A6FE2-0BC4-4E5E-B7E6-E7BCF451610B}" type="pres">
      <dgm:prSet presAssocID="{92B01BFA-05B1-454C-A303-4852A38F7B2A}" presName="txShp" presStyleLbl="node1" presStyleIdx="2" presStyleCnt="4">
        <dgm:presLayoutVars>
          <dgm:bulletEnabled val="1"/>
        </dgm:presLayoutVars>
      </dgm:prSet>
      <dgm:spPr/>
    </dgm:pt>
    <dgm:pt modelId="{0E7A76D4-B703-4176-8A82-96353ACF360C}" type="pres">
      <dgm:prSet presAssocID="{917DDB0D-16D0-4BD0-94C3-2906A0969951}" presName="spacing" presStyleCnt="0"/>
      <dgm:spPr/>
    </dgm:pt>
    <dgm:pt modelId="{DF3D7125-7827-48D5-BA71-28015B72EF78}" type="pres">
      <dgm:prSet presAssocID="{2D55C756-F0CC-4F8A-9F96-8C70A22FB870}" presName="composite" presStyleCnt="0"/>
      <dgm:spPr/>
    </dgm:pt>
    <dgm:pt modelId="{0F4E7B68-FB87-4DE7-A317-9C64A150BE70}" type="pres">
      <dgm:prSet presAssocID="{2D55C756-F0CC-4F8A-9F96-8C70A22FB870}" presName="imgShp" presStyleLbl="fgImgPlace1" presStyleIdx="3" presStyleCnt="4" custScaleX="7898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</dgm:spPr>
    </dgm:pt>
    <dgm:pt modelId="{DCDD6781-F441-4605-BDB5-DF7DB9F2D57D}" type="pres">
      <dgm:prSet presAssocID="{2D55C756-F0CC-4F8A-9F96-8C70A22FB870}" presName="txShp" presStyleLbl="node1" presStyleIdx="3" presStyleCnt="4">
        <dgm:presLayoutVars>
          <dgm:bulletEnabled val="1"/>
        </dgm:presLayoutVars>
      </dgm:prSet>
      <dgm:spPr/>
    </dgm:pt>
  </dgm:ptLst>
  <dgm:cxnLst>
    <dgm:cxn modelId="{99B45304-B6C4-410F-A787-86B12D04B4B1}" srcId="{111DC1D2-326C-4BAF-893D-5CF1C29213E7}" destId="{92B01BFA-05B1-454C-A303-4852A38F7B2A}" srcOrd="2" destOrd="0" parTransId="{0E4FCA34-A521-4F46-8504-0222EBF95848}" sibTransId="{917DDB0D-16D0-4BD0-94C3-2906A0969951}"/>
    <dgm:cxn modelId="{50495617-D055-49D2-B046-0205E09B909C}" srcId="{111DC1D2-326C-4BAF-893D-5CF1C29213E7}" destId="{9F61DC23-AA99-4429-87EB-58C930E7C549}" srcOrd="0" destOrd="0" parTransId="{A0FDADA1-E6C9-46C3-AADD-09E1E77B8057}" sibTransId="{0D532A40-E1C5-4AC5-BA15-3D2D26E11F1F}"/>
    <dgm:cxn modelId="{0832F02A-3923-4007-A691-DD54ABCE470C}" type="presOf" srcId="{2D55C756-F0CC-4F8A-9F96-8C70A22FB870}" destId="{DCDD6781-F441-4605-BDB5-DF7DB9F2D57D}" srcOrd="0" destOrd="0" presId="urn:microsoft.com/office/officeart/2005/8/layout/vList3"/>
    <dgm:cxn modelId="{927A962C-B7D0-4A3C-AA82-BEEAB5202360}" type="presOf" srcId="{111DC1D2-326C-4BAF-893D-5CF1C29213E7}" destId="{DD008D5F-31CD-45CC-8EDB-0ECF5DE94448}" srcOrd="0" destOrd="0" presId="urn:microsoft.com/office/officeart/2005/8/layout/vList3"/>
    <dgm:cxn modelId="{51B800A8-4DCB-4FB1-A01B-254E9131DB4D}" srcId="{111DC1D2-326C-4BAF-893D-5CF1C29213E7}" destId="{2D55C756-F0CC-4F8A-9F96-8C70A22FB870}" srcOrd="3" destOrd="0" parTransId="{AC0A068B-5879-4411-A7DE-D2C17A158382}" sibTransId="{380D36DF-EA26-44DD-BC5F-4EF2EE902DE9}"/>
    <dgm:cxn modelId="{CE865EC8-F8A7-441E-9E4C-4FB5C4A34A95}" type="presOf" srcId="{9F61DC23-AA99-4429-87EB-58C930E7C549}" destId="{DB15F62B-AF69-4A6D-A5FE-C7CE4CCD878F}" srcOrd="0" destOrd="0" presId="urn:microsoft.com/office/officeart/2005/8/layout/vList3"/>
    <dgm:cxn modelId="{F7C7CED1-AB0B-4DD9-9464-550785E29A67}" type="presOf" srcId="{92B01BFA-05B1-454C-A303-4852A38F7B2A}" destId="{7F3A6FE2-0BC4-4E5E-B7E6-E7BCF451610B}" srcOrd="0" destOrd="0" presId="urn:microsoft.com/office/officeart/2005/8/layout/vList3"/>
    <dgm:cxn modelId="{EBAF29E0-4C73-4D0F-B1C7-5295B634714B}" srcId="{111DC1D2-326C-4BAF-893D-5CF1C29213E7}" destId="{A2E19FE0-1A0E-4A77-92DB-D4F88A03CD2A}" srcOrd="1" destOrd="0" parTransId="{ECE356F2-1308-4CF3-A857-30B464683719}" sibTransId="{F29BED11-8D77-479D-BBCF-E7C81BBCC1C0}"/>
    <dgm:cxn modelId="{31F823F7-7C68-4D9A-BC84-78A947CB9750}" type="presOf" srcId="{A2E19FE0-1A0E-4A77-92DB-D4F88A03CD2A}" destId="{850D0F49-76A8-4933-B4D2-4B84D8187110}" srcOrd="0" destOrd="0" presId="urn:microsoft.com/office/officeart/2005/8/layout/vList3"/>
    <dgm:cxn modelId="{4CC71F3F-40DA-45D4-870E-D427E22AC265}" type="presParOf" srcId="{DD008D5F-31CD-45CC-8EDB-0ECF5DE94448}" destId="{3C214411-F5E6-45BF-B660-8C0F20CDA3D7}" srcOrd="0" destOrd="0" presId="urn:microsoft.com/office/officeart/2005/8/layout/vList3"/>
    <dgm:cxn modelId="{2E2ADFC8-77A1-4724-A079-41543BEB4B1A}" type="presParOf" srcId="{3C214411-F5E6-45BF-B660-8C0F20CDA3D7}" destId="{9F54FF5B-B2EE-428C-91D5-CA46FAB4E485}" srcOrd="0" destOrd="0" presId="urn:microsoft.com/office/officeart/2005/8/layout/vList3"/>
    <dgm:cxn modelId="{B8C1274F-EA00-4BCF-B71E-6773A1B63DEF}" type="presParOf" srcId="{3C214411-F5E6-45BF-B660-8C0F20CDA3D7}" destId="{DB15F62B-AF69-4A6D-A5FE-C7CE4CCD878F}" srcOrd="1" destOrd="0" presId="urn:microsoft.com/office/officeart/2005/8/layout/vList3"/>
    <dgm:cxn modelId="{20D5C6A8-1752-46C6-9D16-9850CF6557C6}" type="presParOf" srcId="{DD008D5F-31CD-45CC-8EDB-0ECF5DE94448}" destId="{E8597A88-D0C2-41BD-A3B3-4B5F5BDB86A6}" srcOrd="1" destOrd="0" presId="urn:microsoft.com/office/officeart/2005/8/layout/vList3"/>
    <dgm:cxn modelId="{1871F535-3A62-49B7-950C-E57B395BD25C}" type="presParOf" srcId="{DD008D5F-31CD-45CC-8EDB-0ECF5DE94448}" destId="{1280A326-5D47-4A69-9201-DB713304F511}" srcOrd="2" destOrd="0" presId="urn:microsoft.com/office/officeart/2005/8/layout/vList3"/>
    <dgm:cxn modelId="{E80FD4F8-E55B-4685-A10B-4954E02B89BE}" type="presParOf" srcId="{1280A326-5D47-4A69-9201-DB713304F511}" destId="{93A379C7-3211-4059-B777-F38486A4B62F}" srcOrd="0" destOrd="0" presId="urn:microsoft.com/office/officeart/2005/8/layout/vList3"/>
    <dgm:cxn modelId="{057CC685-D477-433D-AA62-5EFA723EE181}" type="presParOf" srcId="{1280A326-5D47-4A69-9201-DB713304F511}" destId="{850D0F49-76A8-4933-B4D2-4B84D8187110}" srcOrd="1" destOrd="0" presId="urn:microsoft.com/office/officeart/2005/8/layout/vList3"/>
    <dgm:cxn modelId="{0A4F7C6D-0671-41F4-9BD0-D77C883EE8B9}" type="presParOf" srcId="{DD008D5F-31CD-45CC-8EDB-0ECF5DE94448}" destId="{A5B2841A-B18A-4EEC-A362-1941E9BF6038}" srcOrd="3" destOrd="0" presId="urn:microsoft.com/office/officeart/2005/8/layout/vList3"/>
    <dgm:cxn modelId="{FE8298FB-8B88-4844-8FAE-6EE31AB0364D}" type="presParOf" srcId="{DD008D5F-31CD-45CC-8EDB-0ECF5DE94448}" destId="{9FCBD5DA-A2D6-49A2-86D8-044488AE6DBC}" srcOrd="4" destOrd="0" presId="urn:microsoft.com/office/officeart/2005/8/layout/vList3"/>
    <dgm:cxn modelId="{6AB731D5-149C-4E98-B85A-3853DFF5D692}" type="presParOf" srcId="{9FCBD5DA-A2D6-49A2-86D8-044488AE6DBC}" destId="{670B2027-5FB0-4821-BCBB-95D8B9351AD8}" srcOrd="0" destOrd="0" presId="urn:microsoft.com/office/officeart/2005/8/layout/vList3"/>
    <dgm:cxn modelId="{CDE8A5AA-33BD-405C-A85D-1193C438BC58}" type="presParOf" srcId="{9FCBD5DA-A2D6-49A2-86D8-044488AE6DBC}" destId="{7F3A6FE2-0BC4-4E5E-B7E6-E7BCF451610B}" srcOrd="1" destOrd="0" presId="urn:microsoft.com/office/officeart/2005/8/layout/vList3"/>
    <dgm:cxn modelId="{F27DC90E-7062-44D0-B776-0E2347CD74CD}" type="presParOf" srcId="{DD008D5F-31CD-45CC-8EDB-0ECF5DE94448}" destId="{0E7A76D4-B703-4176-8A82-96353ACF360C}" srcOrd="5" destOrd="0" presId="urn:microsoft.com/office/officeart/2005/8/layout/vList3"/>
    <dgm:cxn modelId="{C997297C-73C8-4882-8141-C044E15794F3}" type="presParOf" srcId="{DD008D5F-31CD-45CC-8EDB-0ECF5DE94448}" destId="{DF3D7125-7827-48D5-BA71-28015B72EF78}" srcOrd="6" destOrd="0" presId="urn:microsoft.com/office/officeart/2005/8/layout/vList3"/>
    <dgm:cxn modelId="{CFA6C83F-597B-4637-A904-D77F720723ED}" type="presParOf" srcId="{DF3D7125-7827-48D5-BA71-28015B72EF78}" destId="{0F4E7B68-FB87-4DE7-A317-9C64A150BE70}" srcOrd="0" destOrd="0" presId="urn:microsoft.com/office/officeart/2005/8/layout/vList3"/>
    <dgm:cxn modelId="{1CB45443-133F-42C1-81C4-A8CE1E25AA02}" type="presParOf" srcId="{DF3D7125-7827-48D5-BA71-28015B72EF78}" destId="{DCDD6781-F441-4605-BDB5-DF7DB9F2D5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BBFCBB-7F67-43D0-9832-EEF94EAD60F8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3CE79A0-015B-47A8-B1EC-16CB24988678}">
      <dgm:prSet/>
      <dgm:spPr/>
      <dgm:t>
        <a:bodyPr/>
        <a:lstStyle/>
        <a:p>
          <a:r>
            <a:rPr lang="cs-CZ"/>
            <a:t>I přes momentální situaci jsme náš celoroční projekt dokázali převést do distanční podoby</a:t>
          </a:r>
          <a:endParaRPr lang="en-US"/>
        </a:p>
      </dgm:t>
    </dgm:pt>
    <dgm:pt modelId="{C651FD74-07C9-4255-B59D-A7A37D23CB1B}" type="parTrans" cxnId="{E4F0BA60-55EE-4257-B4CB-7779BD715821}">
      <dgm:prSet/>
      <dgm:spPr/>
      <dgm:t>
        <a:bodyPr/>
        <a:lstStyle/>
        <a:p>
          <a:endParaRPr lang="en-US"/>
        </a:p>
      </dgm:t>
    </dgm:pt>
    <dgm:pt modelId="{A88FCEA0-5AA7-4932-868F-7AB933167AD8}" type="sibTrans" cxnId="{E4F0BA60-55EE-4257-B4CB-7779BD715821}">
      <dgm:prSet/>
      <dgm:spPr/>
      <dgm:t>
        <a:bodyPr/>
        <a:lstStyle/>
        <a:p>
          <a:endParaRPr lang="en-US"/>
        </a:p>
      </dgm:t>
    </dgm:pt>
    <dgm:pt modelId="{A968BBD8-A648-4C46-B9B5-8CCAF2AD6943}">
      <dgm:prSet/>
      <dgm:spPr/>
      <dgm:t>
        <a:bodyPr/>
        <a:lstStyle/>
        <a:p>
          <a:r>
            <a:rPr lang="cs-CZ"/>
            <a:t>LDO obohacuje nejen žáky ale i vyučující samotné</a:t>
          </a:r>
          <a:endParaRPr lang="en-US"/>
        </a:p>
      </dgm:t>
    </dgm:pt>
    <dgm:pt modelId="{099EC606-BCFE-45F6-A105-2F8CBE500DBA}" type="parTrans" cxnId="{8A661B53-3C33-4F4B-990B-15344CD7EB38}">
      <dgm:prSet/>
      <dgm:spPr/>
      <dgm:t>
        <a:bodyPr/>
        <a:lstStyle/>
        <a:p>
          <a:endParaRPr lang="en-US"/>
        </a:p>
      </dgm:t>
    </dgm:pt>
    <dgm:pt modelId="{28FB3F2E-D54C-4DFB-80A9-DA045E1EC687}" type="sibTrans" cxnId="{8A661B53-3C33-4F4B-990B-15344CD7EB38}">
      <dgm:prSet/>
      <dgm:spPr/>
      <dgm:t>
        <a:bodyPr/>
        <a:lstStyle/>
        <a:p>
          <a:endParaRPr lang="en-US"/>
        </a:p>
      </dgm:t>
    </dgm:pt>
    <dgm:pt modelId="{77C11470-2B46-43A7-A4AA-8E619833D189}">
      <dgm:prSet/>
      <dgm:spPr/>
      <dgm:t>
        <a:bodyPr/>
        <a:lstStyle/>
        <a:p>
          <a:r>
            <a:rPr lang="cs-CZ"/>
            <a:t>Rozvoj nejen mluveného projevu a kreativity</a:t>
          </a:r>
          <a:endParaRPr lang="en-US"/>
        </a:p>
      </dgm:t>
    </dgm:pt>
    <dgm:pt modelId="{1B78D5FA-9F27-4229-BFD8-754F7861D33B}" type="parTrans" cxnId="{B8B59860-FB85-4C06-A358-E3035C8DE817}">
      <dgm:prSet/>
      <dgm:spPr/>
      <dgm:t>
        <a:bodyPr/>
        <a:lstStyle/>
        <a:p>
          <a:endParaRPr lang="en-US"/>
        </a:p>
      </dgm:t>
    </dgm:pt>
    <dgm:pt modelId="{7C879E9C-2377-4910-BB02-C236231BA968}" type="sibTrans" cxnId="{B8B59860-FB85-4C06-A358-E3035C8DE817}">
      <dgm:prSet/>
      <dgm:spPr/>
      <dgm:t>
        <a:bodyPr/>
        <a:lstStyle/>
        <a:p>
          <a:endParaRPr lang="en-US"/>
        </a:p>
      </dgm:t>
    </dgm:pt>
    <dgm:pt modelId="{B02C5C63-2177-447C-80DD-9DE2DE398CC7}">
      <dgm:prSet/>
      <dgm:spPr/>
      <dgm:t>
        <a:bodyPr/>
        <a:lstStyle/>
        <a:p>
          <a:r>
            <a:rPr lang="cs-CZ"/>
            <a:t>Žákaučí i zbavit se strachu a předvést nejlepší výkon</a:t>
          </a:r>
          <a:endParaRPr lang="en-US"/>
        </a:p>
      </dgm:t>
    </dgm:pt>
    <dgm:pt modelId="{C0626582-2A54-4769-A883-D9F90A0BFBF9}" type="parTrans" cxnId="{82B92B15-3ECC-432C-9EAC-4055FBD913CE}">
      <dgm:prSet/>
      <dgm:spPr/>
      <dgm:t>
        <a:bodyPr/>
        <a:lstStyle/>
        <a:p>
          <a:endParaRPr lang="en-US"/>
        </a:p>
      </dgm:t>
    </dgm:pt>
    <dgm:pt modelId="{E35F21F8-323E-47B8-BC45-A09F8C294DCD}" type="sibTrans" cxnId="{82B92B15-3ECC-432C-9EAC-4055FBD913CE}">
      <dgm:prSet/>
      <dgm:spPr/>
      <dgm:t>
        <a:bodyPr/>
        <a:lstStyle/>
        <a:p>
          <a:endParaRPr lang="en-US"/>
        </a:p>
      </dgm:t>
    </dgm:pt>
    <dgm:pt modelId="{C8DAB35B-927E-0648-BDF7-79B1F291042F}" type="pres">
      <dgm:prSet presAssocID="{98BBFCBB-7F67-43D0-9832-EEF94EAD60F8}" presName="matrix" presStyleCnt="0">
        <dgm:presLayoutVars>
          <dgm:chMax val="1"/>
          <dgm:dir/>
          <dgm:resizeHandles val="exact"/>
        </dgm:presLayoutVars>
      </dgm:prSet>
      <dgm:spPr/>
    </dgm:pt>
    <dgm:pt modelId="{3A6A37A9-2C5B-0943-AFAD-0ED1A67B0D0C}" type="pres">
      <dgm:prSet presAssocID="{98BBFCBB-7F67-43D0-9832-EEF94EAD60F8}" presName="diamond" presStyleLbl="bgShp" presStyleIdx="0" presStyleCnt="1"/>
      <dgm:spPr/>
    </dgm:pt>
    <dgm:pt modelId="{C0A448B4-083B-4640-9817-F4A91955BCAE}" type="pres">
      <dgm:prSet presAssocID="{98BBFCBB-7F67-43D0-9832-EEF94EAD60F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50C63D8-670A-C843-AA63-54418B6A93FC}" type="pres">
      <dgm:prSet presAssocID="{98BBFCBB-7F67-43D0-9832-EEF94EAD60F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4A25308-5D59-FA47-81F7-FD3D48529734}" type="pres">
      <dgm:prSet presAssocID="{98BBFCBB-7F67-43D0-9832-EEF94EAD60F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1C7FEAE-3977-5440-A152-787D7A284ECE}" type="pres">
      <dgm:prSet presAssocID="{98BBFCBB-7F67-43D0-9832-EEF94EAD60F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2B92B15-3ECC-432C-9EAC-4055FBD913CE}" srcId="{98BBFCBB-7F67-43D0-9832-EEF94EAD60F8}" destId="{B02C5C63-2177-447C-80DD-9DE2DE398CC7}" srcOrd="3" destOrd="0" parTransId="{C0626582-2A54-4769-A883-D9F90A0BFBF9}" sibTransId="{E35F21F8-323E-47B8-BC45-A09F8C294DCD}"/>
    <dgm:cxn modelId="{A25C3324-6A12-314C-96E8-F10985379193}" type="presOf" srcId="{98BBFCBB-7F67-43D0-9832-EEF94EAD60F8}" destId="{C8DAB35B-927E-0648-BDF7-79B1F291042F}" srcOrd="0" destOrd="0" presId="urn:microsoft.com/office/officeart/2005/8/layout/matrix3"/>
    <dgm:cxn modelId="{8A661B53-3C33-4F4B-990B-15344CD7EB38}" srcId="{98BBFCBB-7F67-43D0-9832-EEF94EAD60F8}" destId="{A968BBD8-A648-4C46-B9B5-8CCAF2AD6943}" srcOrd="1" destOrd="0" parTransId="{099EC606-BCFE-45F6-A105-2F8CBE500DBA}" sibTransId="{28FB3F2E-D54C-4DFB-80A9-DA045E1EC687}"/>
    <dgm:cxn modelId="{B8B59860-FB85-4C06-A358-E3035C8DE817}" srcId="{98BBFCBB-7F67-43D0-9832-EEF94EAD60F8}" destId="{77C11470-2B46-43A7-A4AA-8E619833D189}" srcOrd="2" destOrd="0" parTransId="{1B78D5FA-9F27-4229-BFD8-754F7861D33B}" sibTransId="{7C879E9C-2377-4910-BB02-C236231BA968}"/>
    <dgm:cxn modelId="{E4F0BA60-55EE-4257-B4CB-7779BD715821}" srcId="{98BBFCBB-7F67-43D0-9832-EEF94EAD60F8}" destId="{63CE79A0-015B-47A8-B1EC-16CB24988678}" srcOrd="0" destOrd="0" parTransId="{C651FD74-07C9-4255-B59D-A7A37D23CB1B}" sibTransId="{A88FCEA0-5AA7-4932-868F-7AB933167AD8}"/>
    <dgm:cxn modelId="{69A31264-52E0-9941-840B-DFFFBB2B6217}" type="presOf" srcId="{77C11470-2B46-43A7-A4AA-8E619833D189}" destId="{E4A25308-5D59-FA47-81F7-FD3D48529734}" srcOrd="0" destOrd="0" presId="urn:microsoft.com/office/officeart/2005/8/layout/matrix3"/>
    <dgm:cxn modelId="{FA0F7F95-0459-9F4D-B382-10703B9019C6}" type="presOf" srcId="{63CE79A0-015B-47A8-B1EC-16CB24988678}" destId="{C0A448B4-083B-4640-9817-F4A91955BCAE}" srcOrd="0" destOrd="0" presId="urn:microsoft.com/office/officeart/2005/8/layout/matrix3"/>
    <dgm:cxn modelId="{DDD461B2-5CCA-D945-818C-F99611B09446}" type="presOf" srcId="{A968BBD8-A648-4C46-B9B5-8CCAF2AD6943}" destId="{C50C63D8-670A-C843-AA63-54418B6A93FC}" srcOrd="0" destOrd="0" presId="urn:microsoft.com/office/officeart/2005/8/layout/matrix3"/>
    <dgm:cxn modelId="{5F3EB9FE-5B59-0D48-8F41-42451EC08D91}" type="presOf" srcId="{B02C5C63-2177-447C-80DD-9DE2DE398CC7}" destId="{21C7FEAE-3977-5440-A152-787D7A284ECE}" srcOrd="0" destOrd="0" presId="urn:microsoft.com/office/officeart/2005/8/layout/matrix3"/>
    <dgm:cxn modelId="{7472DFF3-9142-D842-A9B2-56CE010A7A67}" type="presParOf" srcId="{C8DAB35B-927E-0648-BDF7-79B1F291042F}" destId="{3A6A37A9-2C5B-0943-AFAD-0ED1A67B0D0C}" srcOrd="0" destOrd="0" presId="urn:microsoft.com/office/officeart/2005/8/layout/matrix3"/>
    <dgm:cxn modelId="{35B9EF27-A065-794C-9FB3-A446759C59BD}" type="presParOf" srcId="{C8DAB35B-927E-0648-BDF7-79B1F291042F}" destId="{C0A448B4-083B-4640-9817-F4A91955BCAE}" srcOrd="1" destOrd="0" presId="urn:microsoft.com/office/officeart/2005/8/layout/matrix3"/>
    <dgm:cxn modelId="{E9FDDFCA-B63C-B048-851A-FF3402CBB19F}" type="presParOf" srcId="{C8DAB35B-927E-0648-BDF7-79B1F291042F}" destId="{C50C63D8-670A-C843-AA63-54418B6A93FC}" srcOrd="2" destOrd="0" presId="urn:microsoft.com/office/officeart/2005/8/layout/matrix3"/>
    <dgm:cxn modelId="{9D92E52A-28EB-7A46-ADAB-6663FC477249}" type="presParOf" srcId="{C8DAB35B-927E-0648-BDF7-79B1F291042F}" destId="{E4A25308-5D59-FA47-81F7-FD3D48529734}" srcOrd="3" destOrd="0" presId="urn:microsoft.com/office/officeart/2005/8/layout/matrix3"/>
    <dgm:cxn modelId="{CA2B8AA7-F9B1-B348-BDA3-0E80C0D968D9}" type="presParOf" srcId="{C8DAB35B-927E-0648-BDF7-79B1F291042F}" destId="{21C7FEAE-3977-5440-A152-787D7A284EC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16DE5-E56C-8247-B2AD-43F7475373D7}">
      <dsp:nvSpPr>
        <dsp:cNvPr id="0" name=""/>
        <dsp:cNvSpPr/>
      </dsp:nvSpPr>
      <dsp:spPr>
        <a:xfrm>
          <a:off x="0" y="106568"/>
          <a:ext cx="5141912" cy="12487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i="1" kern="1200" dirty="0">
              <a:cs typeface="Browallia New" panose="020B0604020202020204" pitchFamily="34" charset="0"/>
            </a:rPr>
            <a:t>Rozvíjí komunikační dovednosti žáka </a:t>
          </a:r>
          <a:endParaRPr lang="cs-CZ" sz="2300" kern="1200" dirty="0"/>
        </a:p>
      </dsp:txBody>
      <dsp:txXfrm>
        <a:off x="60961" y="167529"/>
        <a:ext cx="5019990" cy="1126870"/>
      </dsp:txXfrm>
    </dsp:sp>
    <dsp:sp modelId="{E38BE85C-1398-6141-BE00-1C56DC089541}">
      <dsp:nvSpPr>
        <dsp:cNvPr id="0" name=""/>
        <dsp:cNvSpPr/>
      </dsp:nvSpPr>
      <dsp:spPr>
        <a:xfrm>
          <a:off x="0" y="1421600"/>
          <a:ext cx="5141912" cy="1248792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i="1" kern="1200" dirty="0">
              <a:cs typeface="Browallia New" panose="020B0604020202020204" pitchFamily="34" charset="0"/>
            </a:rPr>
            <a:t>Rozvíjí jeho talent v oblasti herecké i přednesové</a:t>
          </a:r>
          <a:endParaRPr lang="cs-CZ" sz="2300" kern="1200" dirty="0"/>
        </a:p>
      </dsp:txBody>
      <dsp:txXfrm>
        <a:off x="60961" y="1482561"/>
        <a:ext cx="5019990" cy="1126870"/>
      </dsp:txXfrm>
    </dsp:sp>
    <dsp:sp modelId="{982C75EA-B49F-AF46-9404-E8E3E93A6046}">
      <dsp:nvSpPr>
        <dsp:cNvPr id="0" name=""/>
        <dsp:cNvSpPr/>
      </dsp:nvSpPr>
      <dsp:spPr>
        <a:xfrm>
          <a:off x="0" y="2736632"/>
          <a:ext cx="5141912" cy="1248792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i="1" kern="1200" dirty="0">
              <a:cs typeface="Browallia New" panose="020B0604020202020204" pitchFamily="34" charset="0"/>
            </a:rPr>
            <a:t>Kultivuje mluvený projev pomocí dechových, artikulačních a intonačních cvičení</a:t>
          </a:r>
          <a:endParaRPr lang="cs-CZ" sz="2300" kern="1200" dirty="0"/>
        </a:p>
      </dsp:txBody>
      <dsp:txXfrm>
        <a:off x="60961" y="2797593"/>
        <a:ext cx="5019990" cy="1126870"/>
      </dsp:txXfrm>
    </dsp:sp>
    <dsp:sp modelId="{553D5252-E5E9-2B42-AEE3-D703DB8C1F53}">
      <dsp:nvSpPr>
        <dsp:cNvPr id="0" name=""/>
        <dsp:cNvSpPr/>
      </dsp:nvSpPr>
      <dsp:spPr>
        <a:xfrm>
          <a:off x="0" y="4051664"/>
          <a:ext cx="5141912" cy="1248792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i="1" kern="1200" dirty="0"/>
            <a:t>Připravuje žáka na literárně dramatické přehlídky, soutěže</a:t>
          </a:r>
        </a:p>
      </dsp:txBody>
      <dsp:txXfrm>
        <a:off x="60961" y="4112625"/>
        <a:ext cx="5019990" cy="1126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063BD-3836-AB4B-8D2A-900E2413FA87}">
      <dsp:nvSpPr>
        <dsp:cNvPr id="0" name=""/>
        <dsp:cNvSpPr/>
      </dsp:nvSpPr>
      <dsp:spPr>
        <a:xfrm rot="5400000">
          <a:off x="5853154" y="2237339"/>
          <a:ext cx="2420302" cy="21056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Příprava na jednotlivé hodiny</a:t>
          </a:r>
        </a:p>
      </dsp:txBody>
      <dsp:txXfrm rot="-5400000">
        <a:off x="6338606" y="2457184"/>
        <a:ext cx="1449397" cy="1665974"/>
      </dsp:txXfrm>
    </dsp:sp>
    <dsp:sp modelId="{DC8C4BE7-72FC-2B42-A232-D20F4B53124F}">
      <dsp:nvSpPr>
        <dsp:cNvPr id="0" name=""/>
        <dsp:cNvSpPr/>
      </dsp:nvSpPr>
      <dsp:spPr>
        <a:xfrm>
          <a:off x="7043290" y="488767"/>
          <a:ext cx="2701057" cy="145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D11E6-CCA8-7D46-A8AA-9B04395D91E8}">
      <dsp:nvSpPr>
        <dsp:cNvPr id="0" name=""/>
        <dsp:cNvSpPr/>
      </dsp:nvSpPr>
      <dsp:spPr>
        <a:xfrm rot="5400000">
          <a:off x="2219121" y="8511212"/>
          <a:ext cx="54916" cy="10821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-5400000">
        <a:off x="2210509" y="8547012"/>
        <a:ext cx="72140" cy="36610"/>
      </dsp:txXfrm>
    </dsp:sp>
    <dsp:sp modelId="{A8F86FEB-6688-0C45-9C58-58A64106E857}">
      <dsp:nvSpPr>
        <dsp:cNvPr id="0" name=""/>
        <dsp:cNvSpPr/>
      </dsp:nvSpPr>
      <dsp:spPr>
        <a:xfrm rot="5400000">
          <a:off x="3574997" y="2216379"/>
          <a:ext cx="2420302" cy="21056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Vedení hodin</a:t>
          </a:r>
        </a:p>
      </dsp:txBody>
      <dsp:txXfrm rot="-5400000">
        <a:off x="4060449" y="2436224"/>
        <a:ext cx="1449397" cy="1665974"/>
      </dsp:txXfrm>
    </dsp:sp>
    <dsp:sp modelId="{0A3F9CA7-E557-C149-83AA-A094BB132D8A}">
      <dsp:nvSpPr>
        <dsp:cNvPr id="0" name=""/>
        <dsp:cNvSpPr/>
      </dsp:nvSpPr>
      <dsp:spPr>
        <a:xfrm>
          <a:off x="1897410" y="4621410"/>
          <a:ext cx="2613926" cy="145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27CEA-86B8-6E4F-BEA6-F39151EFD67B}">
      <dsp:nvSpPr>
        <dsp:cNvPr id="0" name=""/>
        <dsp:cNvSpPr/>
      </dsp:nvSpPr>
      <dsp:spPr>
        <a:xfrm rot="5400000" flipH="1" flipV="1">
          <a:off x="7758180" y="8414103"/>
          <a:ext cx="232373" cy="12497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 rot="-5400000">
        <a:off x="7827896" y="8390181"/>
        <a:ext cx="92941" cy="172815"/>
      </dsp:txXfrm>
    </dsp:sp>
    <dsp:sp modelId="{921317E2-41D6-BF4D-BB52-8B6EFA105309}">
      <dsp:nvSpPr>
        <dsp:cNvPr id="0" name=""/>
        <dsp:cNvSpPr/>
      </dsp:nvSpPr>
      <dsp:spPr>
        <a:xfrm rot="5400000">
          <a:off x="4672487" y="4296387"/>
          <a:ext cx="2420302" cy="21056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Účastním se nejen online předčítání, ale i namlouvání kapitol</a:t>
          </a:r>
        </a:p>
      </dsp:txBody>
      <dsp:txXfrm rot="-5400000">
        <a:off x="5157939" y="4516232"/>
        <a:ext cx="1449397" cy="1665974"/>
      </dsp:txXfrm>
    </dsp:sp>
    <dsp:sp modelId="{E4FECFCB-3500-3C4C-9559-6ED923C5E0D5}">
      <dsp:nvSpPr>
        <dsp:cNvPr id="0" name=""/>
        <dsp:cNvSpPr/>
      </dsp:nvSpPr>
      <dsp:spPr>
        <a:xfrm>
          <a:off x="7043290" y="4597473"/>
          <a:ext cx="2701057" cy="145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AE63B-817F-5A45-86A3-38934D0F48BF}">
      <dsp:nvSpPr>
        <dsp:cNvPr id="0" name=""/>
        <dsp:cNvSpPr/>
      </dsp:nvSpPr>
      <dsp:spPr>
        <a:xfrm rot="16200000" flipV="1">
          <a:off x="1187030" y="8404118"/>
          <a:ext cx="54916" cy="32239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-5400000">
        <a:off x="1107022" y="8547012"/>
        <a:ext cx="214932" cy="36610"/>
      </dsp:txXfrm>
    </dsp:sp>
    <dsp:sp modelId="{72900427-612F-9D49-9A5F-B56830784F55}">
      <dsp:nvSpPr>
        <dsp:cNvPr id="0" name=""/>
        <dsp:cNvSpPr/>
      </dsp:nvSpPr>
      <dsp:spPr>
        <a:xfrm rot="5400000">
          <a:off x="7020157" y="4393756"/>
          <a:ext cx="2420302" cy="210566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Názorné ukázky, jak mají žáci danou aktivitu zpracovat</a:t>
          </a:r>
        </a:p>
      </dsp:txBody>
      <dsp:txXfrm rot="-5400000">
        <a:off x="7505609" y="4613601"/>
        <a:ext cx="1449397" cy="1665974"/>
      </dsp:txXfrm>
    </dsp:sp>
    <dsp:sp modelId="{34DD1F68-2D83-4F4C-B62F-B1EFBDEBCF00}">
      <dsp:nvSpPr>
        <dsp:cNvPr id="0" name=""/>
        <dsp:cNvSpPr/>
      </dsp:nvSpPr>
      <dsp:spPr>
        <a:xfrm>
          <a:off x="1031259" y="6651826"/>
          <a:ext cx="2613926" cy="1452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DF227-8548-1C43-A84C-D0D2360B7A9B}">
      <dsp:nvSpPr>
        <dsp:cNvPr id="0" name=""/>
        <dsp:cNvSpPr/>
      </dsp:nvSpPr>
      <dsp:spPr>
        <a:xfrm rot="5400000">
          <a:off x="7469754" y="8477544"/>
          <a:ext cx="182369" cy="4809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-5400000">
        <a:off x="7541957" y="8429611"/>
        <a:ext cx="37963" cy="14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CD5CB-8367-4E74-AAB2-BEAB4511930B}">
      <dsp:nvSpPr>
        <dsp:cNvPr id="0" name=""/>
        <dsp:cNvSpPr/>
      </dsp:nvSpPr>
      <dsp:spPr>
        <a:xfrm>
          <a:off x="1519199" y="24183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D9725-E0B6-429D-BF61-7DEA6FE8EC72}">
      <dsp:nvSpPr>
        <dsp:cNvPr id="0" name=""/>
        <dsp:cNvSpPr/>
      </dsp:nvSpPr>
      <dsp:spPr>
        <a:xfrm>
          <a:off x="331199" y="26560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44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>
              <a:solidFill>
                <a:srgbClr val="C00000"/>
              </a:solidFill>
              <a:highlight>
                <a:srgbClr val="C0C0C0"/>
              </a:highlight>
            </a:rPr>
            <a:t>Přednesová hodina</a:t>
          </a:r>
        </a:p>
      </dsp:txBody>
      <dsp:txXfrm>
        <a:off x="331199" y="2656011"/>
        <a:ext cx="4320000" cy="720000"/>
      </dsp:txXfrm>
    </dsp:sp>
    <dsp:sp modelId="{881E3608-FBBC-43E8-B802-6C8FE2D5DC1F}">
      <dsp:nvSpPr>
        <dsp:cNvPr id="0" name=""/>
        <dsp:cNvSpPr/>
      </dsp:nvSpPr>
      <dsp:spPr>
        <a:xfrm>
          <a:off x="6595199" y="24183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B1337-8923-4264-94FE-9F395A9ED681}">
      <dsp:nvSpPr>
        <dsp:cNvPr id="0" name=""/>
        <dsp:cNvSpPr/>
      </dsp:nvSpPr>
      <dsp:spPr>
        <a:xfrm>
          <a:off x="5407199" y="26560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44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>
              <a:solidFill>
                <a:srgbClr val="C00000"/>
              </a:solidFill>
              <a:highlight>
                <a:srgbClr val="C0C0C0"/>
              </a:highlight>
            </a:rPr>
            <a:t>Dramatická hodina</a:t>
          </a:r>
        </a:p>
      </dsp:txBody>
      <dsp:txXfrm>
        <a:off x="5407199" y="2656011"/>
        <a:ext cx="432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5F62B-AF69-4A6D-A5FE-C7CE4CCD878F}">
      <dsp:nvSpPr>
        <dsp:cNvPr id="0" name=""/>
        <dsp:cNvSpPr/>
      </dsp:nvSpPr>
      <dsp:spPr>
        <a:xfrm rot="10800000">
          <a:off x="1734685" y="0"/>
          <a:ext cx="6688836" cy="8267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579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latin typeface="+mn-lt"/>
            </a:rPr>
            <a:t>ROZMLUVENÍ, JAZYKOLAMY</a:t>
          </a:r>
          <a:endParaRPr lang="en-US" sz="2800" kern="1200" dirty="0">
            <a:latin typeface="+mn-lt"/>
          </a:endParaRPr>
        </a:p>
      </dsp:txBody>
      <dsp:txXfrm rot="10800000">
        <a:off x="1941375" y="0"/>
        <a:ext cx="6482146" cy="826760"/>
      </dsp:txXfrm>
    </dsp:sp>
    <dsp:sp modelId="{9F54FF5B-B2EE-428C-91D5-CA46FAB4E485}">
      <dsp:nvSpPr>
        <dsp:cNvPr id="0" name=""/>
        <dsp:cNvSpPr/>
      </dsp:nvSpPr>
      <dsp:spPr>
        <a:xfrm>
          <a:off x="1478091" y="1937"/>
          <a:ext cx="826760" cy="8267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D0F49-76A8-4933-B4D2-4B84D8187110}">
      <dsp:nvSpPr>
        <dsp:cNvPr id="0" name=""/>
        <dsp:cNvSpPr/>
      </dsp:nvSpPr>
      <dsp:spPr>
        <a:xfrm rot="10800000">
          <a:off x="1891472" y="1075492"/>
          <a:ext cx="6688836" cy="8267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579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INDIVIDUÁLNÍ PRÁCE S TEXTEM</a:t>
          </a:r>
          <a:endParaRPr lang="en-US" sz="2800" kern="1200" dirty="0"/>
        </a:p>
      </dsp:txBody>
      <dsp:txXfrm rot="10800000">
        <a:off x="2098162" y="1075492"/>
        <a:ext cx="6482146" cy="826760"/>
      </dsp:txXfrm>
    </dsp:sp>
    <dsp:sp modelId="{93A379C7-3211-4059-B777-F38486A4B62F}">
      <dsp:nvSpPr>
        <dsp:cNvPr id="0" name=""/>
        <dsp:cNvSpPr/>
      </dsp:nvSpPr>
      <dsp:spPr>
        <a:xfrm>
          <a:off x="1478091" y="1075492"/>
          <a:ext cx="826760" cy="8267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A6FE2-0BC4-4E5E-B7E6-E7BCF451610B}">
      <dsp:nvSpPr>
        <dsp:cNvPr id="0" name=""/>
        <dsp:cNvSpPr/>
      </dsp:nvSpPr>
      <dsp:spPr>
        <a:xfrm rot="10800000">
          <a:off x="1891472" y="2149047"/>
          <a:ext cx="6688836" cy="8267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579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HRA</a:t>
          </a:r>
        </a:p>
      </dsp:txBody>
      <dsp:txXfrm rot="10800000">
        <a:off x="2098162" y="2149047"/>
        <a:ext cx="6482146" cy="826760"/>
      </dsp:txXfrm>
    </dsp:sp>
    <dsp:sp modelId="{670B2027-5FB0-4821-BCBB-95D8B9351AD8}">
      <dsp:nvSpPr>
        <dsp:cNvPr id="0" name=""/>
        <dsp:cNvSpPr/>
      </dsp:nvSpPr>
      <dsp:spPr>
        <a:xfrm>
          <a:off x="1478091" y="2149047"/>
          <a:ext cx="826760" cy="8267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D6781-F441-4605-BDB5-DF7DB9F2D57D}">
      <dsp:nvSpPr>
        <dsp:cNvPr id="0" name=""/>
        <dsp:cNvSpPr/>
      </dsp:nvSpPr>
      <dsp:spPr>
        <a:xfrm rot="10800000">
          <a:off x="1848030" y="3222602"/>
          <a:ext cx="6688836" cy="8267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579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ZÁVĚREČNÉ PŘEDNESENÍ TEXTU</a:t>
          </a:r>
          <a:endParaRPr lang="en-US" sz="2800" kern="1200" dirty="0"/>
        </a:p>
      </dsp:txBody>
      <dsp:txXfrm rot="10800000">
        <a:off x="2054720" y="3222602"/>
        <a:ext cx="6482146" cy="826760"/>
      </dsp:txXfrm>
    </dsp:sp>
    <dsp:sp modelId="{0F4E7B68-FB87-4DE7-A317-9C64A150BE70}">
      <dsp:nvSpPr>
        <dsp:cNvPr id="0" name=""/>
        <dsp:cNvSpPr/>
      </dsp:nvSpPr>
      <dsp:spPr>
        <a:xfrm>
          <a:off x="1521533" y="3222602"/>
          <a:ext cx="652992" cy="82676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A37A9-2C5B-0943-AFAD-0ED1A67B0D0C}">
      <dsp:nvSpPr>
        <dsp:cNvPr id="0" name=""/>
        <dsp:cNvSpPr/>
      </dsp:nvSpPr>
      <dsp:spPr>
        <a:xfrm>
          <a:off x="0" y="132556"/>
          <a:ext cx="5141912" cy="514191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448B4-083B-4640-9817-F4A91955BCAE}">
      <dsp:nvSpPr>
        <dsp:cNvPr id="0" name=""/>
        <dsp:cNvSpPr/>
      </dsp:nvSpPr>
      <dsp:spPr>
        <a:xfrm>
          <a:off x="488481" y="621038"/>
          <a:ext cx="2005345" cy="20053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I přes momentální situaci jsme náš celoroční projekt dokázali převést do distanční podoby</a:t>
          </a:r>
          <a:endParaRPr lang="en-US" sz="1600" kern="1200"/>
        </a:p>
      </dsp:txBody>
      <dsp:txXfrm>
        <a:off x="586374" y="718931"/>
        <a:ext cx="1809559" cy="1809559"/>
      </dsp:txXfrm>
    </dsp:sp>
    <dsp:sp modelId="{C50C63D8-670A-C843-AA63-54418B6A93FC}">
      <dsp:nvSpPr>
        <dsp:cNvPr id="0" name=""/>
        <dsp:cNvSpPr/>
      </dsp:nvSpPr>
      <dsp:spPr>
        <a:xfrm>
          <a:off x="2648084" y="621038"/>
          <a:ext cx="2005345" cy="20053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LDO obohacuje nejen žáky ale i vyučující samotné</a:t>
          </a:r>
          <a:endParaRPr lang="en-US" sz="1600" kern="1200"/>
        </a:p>
      </dsp:txBody>
      <dsp:txXfrm>
        <a:off x="2745977" y="718931"/>
        <a:ext cx="1809559" cy="1809559"/>
      </dsp:txXfrm>
    </dsp:sp>
    <dsp:sp modelId="{E4A25308-5D59-FA47-81F7-FD3D48529734}">
      <dsp:nvSpPr>
        <dsp:cNvPr id="0" name=""/>
        <dsp:cNvSpPr/>
      </dsp:nvSpPr>
      <dsp:spPr>
        <a:xfrm>
          <a:off x="488481" y="2780641"/>
          <a:ext cx="2005345" cy="2005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Rozvoj nejen mluveného projevu a kreativity</a:t>
          </a:r>
          <a:endParaRPr lang="en-US" sz="1600" kern="1200"/>
        </a:p>
      </dsp:txBody>
      <dsp:txXfrm>
        <a:off x="586374" y="2878534"/>
        <a:ext cx="1809559" cy="1809559"/>
      </dsp:txXfrm>
    </dsp:sp>
    <dsp:sp modelId="{21C7FEAE-3977-5440-A152-787D7A284ECE}">
      <dsp:nvSpPr>
        <dsp:cNvPr id="0" name=""/>
        <dsp:cNvSpPr/>
      </dsp:nvSpPr>
      <dsp:spPr>
        <a:xfrm>
          <a:off x="2648084" y="2780641"/>
          <a:ext cx="2005345" cy="20053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Žákaučí i zbavit se strachu a předvést nejlepší výkon</a:t>
          </a:r>
          <a:endParaRPr lang="en-US" sz="1600" kern="1200"/>
        </a:p>
      </dsp:txBody>
      <dsp:txXfrm>
        <a:off x="2745977" y="2878534"/>
        <a:ext cx="1809559" cy="1809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12/4/20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12/4/20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12/4/20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oubor:Park_Kv%C4%9Btn%C3%A1_zahrada_(Krom%C4%9B%C5%99%C3%AD%C5%BE)09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ck-retro-time-timepiece-wood-1294634/" TargetMode="External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microsoft.com/office/2007/relationships/hdphoto" Target="../media/hdphoto3.wdp"/><Relationship Id="rId7" Type="http://schemas.openxmlformats.org/officeDocument/2006/relationships/diagramLayout" Target="../diagrams/layou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microsoft.com/office/2007/relationships/hdphoto" Target="../media/hdphoto2.wdp"/><Relationship Id="rId10" Type="http://schemas.microsoft.com/office/2007/relationships/diagramDrawing" Target="../diagrams/drawing5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uslitvinov.cz/w/stitek/dradidlo/" TargetMode="External"/><Relationship Id="rId2" Type="http://schemas.openxmlformats.org/officeDocument/2006/relationships/hyperlink" Target="https://zuslitvinov.cz/w/obory/literarne-dramaticky-obo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uslitvinov.cz/w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2.wdp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tif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2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3.wdp"/><Relationship Id="rId10" Type="http://schemas.microsoft.com/office/2007/relationships/diagramDrawing" Target="../diagrams/drawing2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tif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9.jpg"/><Relationship Id="rId5" Type="http://schemas.openxmlformats.org/officeDocument/2006/relationships/diagramColors" Target="../diagrams/colors4.xml"/><Relationship Id="rId10" Type="http://schemas.openxmlformats.org/officeDocument/2006/relationships/hyperlink" Target="https://pixabay.com/en/books-education-school-literature-683897/" TargetMode="Externa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46D302-E99C-3346-8061-6FAD1FC8D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6100" y="1360493"/>
            <a:ext cx="4972511" cy="3106732"/>
          </a:xfrm>
        </p:spPr>
        <p:txBody>
          <a:bodyPr anchor="b">
            <a:normAutofit/>
          </a:bodyPr>
          <a:lstStyle/>
          <a:p>
            <a:r>
              <a:rPr lang="cs-CZ" sz="7200" dirty="0">
                <a:solidFill>
                  <a:schemeClr val="tx1"/>
                </a:solidFill>
              </a:rPr>
              <a:t>Literárně dramatický obor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3E09C6-3823-E444-A8C9-3D50FFDDD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3857" y="4904068"/>
            <a:ext cx="6815138" cy="1517088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ea typeface="+mn-lt"/>
                <a:cs typeface="+mn-lt"/>
              </a:rPr>
              <a:t>Pedagogická praxe v mimoškolních aktivitách žáků 1. stupně ZŠ</a:t>
            </a:r>
            <a:endParaRPr lang="cs-CZ" sz="2400" dirty="0">
              <a:ea typeface="Source Sans Pro"/>
            </a:endParaRPr>
          </a:p>
          <a:p>
            <a:r>
              <a:rPr lang="cs-CZ" sz="2400" dirty="0">
                <a:ea typeface="+mn-lt"/>
                <a:cs typeface="+mn-lt"/>
              </a:rPr>
              <a:t>Pedagogická fakulta Univerzity Karlovy – Učitelství pro 1. stupeň ZŠ</a:t>
            </a:r>
            <a:endParaRPr lang="cs-CZ" sz="2400" dirty="0">
              <a:ea typeface="Source Sans Pro"/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cký objekt 4" descr="Drama">
            <a:extLst>
              <a:ext uri="{FF2B5EF4-FFF2-40B4-BE49-F238E27FC236}">
                <a16:creationId xmlns:a16="http://schemas.microsoft.com/office/drawing/2014/main" id="{15FB6E7E-3BDE-C24F-88A9-FC6BA8287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150" y="1526651"/>
            <a:ext cx="3804698" cy="38046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3D65D9D-FB0D-4C49-A503-82E78E611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1057">
            <a:off x="-308801" y="1181100"/>
            <a:ext cx="6096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90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2A471-BBAD-1549-8D0F-68F820FB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cs-CZ" sz="4400" dirty="0"/>
              <a:t>Projekt zahrada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32CF84-5EE1-1E47-BE24-53960648E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024" y="2292857"/>
            <a:ext cx="5243751" cy="4365087"/>
          </a:xfrm>
        </p:spPr>
        <p:txBody>
          <a:bodyPr>
            <a:normAutofit lnSpcReduction="10000"/>
          </a:bodyPr>
          <a:lstStyle/>
          <a:p>
            <a:r>
              <a:rPr lang="cs-CZ" sz="1500" dirty="0"/>
              <a:t>Díky momentální situaci výuka probíhá online.</a:t>
            </a:r>
          </a:p>
          <a:p>
            <a:r>
              <a:rPr lang="cs-CZ" sz="1500" dirty="0"/>
              <a:t>Žáci přispívají do celoročního projektu: ZAHRADA- Jiří Trnka</a:t>
            </a:r>
          </a:p>
          <a:p>
            <a:r>
              <a:rPr lang="cs-CZ" sz="1500" dirty="0"/>
              <a:t>Jsou jim zasílány nahrávky a k dispozici mají i kopii ZAHRADY.</a:t>
            </a:r>
          </a:p>
          <a:p>
            <a:r>
              <a:rPr lang="cs-CZ" sz="1500" dirty="0"/>
              <a:t>Každý žák má určenou svou část textu, na které pracuje a zdokonaluje se.</a:t>
            </a:r>
          </a:p>
          <a:p>
            <a:r>
              <a:rPr lang="cs-CZ" sz="1500" dirty="0"/>
              <a:t>Sám přednáší text a nahrávku vkládá na společnou soukromou FB stránku, kam se vkládají i ostatní práce.</a:t>
            </a:r>
          </a:p>
          <a:p>
            <a:r>
              <a:rPr lang="cs-CZ" sz="1500" dirty="0"/>
              <a:t>Každá část textu obsahuje dané postavy, žák postavy loutkově ztvárňuje.</a:t>
            </a:r>
          </a:p>
          <a:p>
            <a:r>
              <a:rPr lang="cs-CZ" sz="1500" dirty="0"/>
              <a:t>Podle vyučovacích hodin a ukázek na FB stránce se žák učí pracovat se scénou, popředím, pozadím.</a:t>
            </a:r>
          </a:p>
          <a:p>
            <a:r>
              <a:rPr lang="cs-CZ" sz="1500" dirty="0"/>
              <a:t>Pracuje s loutkami, textem a  kamerou. Svou danou část na závěr  natočí a zpracuje.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12" name="Obrázek 11" descr="Obsah obrázku tráva, exteriér, vsedě, stopa&#10;&#10;Popis byl vytvořen automaticky">
            <a:extLst>
              <a:ext uri="{FF2B5EF4-FFF2-40B4-BE49-F238E27FC236}">
                <a16:creationId xmlns:a16="http://schemas.microsoft.com/office/drawing/2014/main" id="{DB99D3C1-16FC-AF47-B7F8-CA5F54A09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461" r="13882" b="-1"/>
          <a:stretch/>
        </p:blipFill>
        <p:spPr>
          <a:xfrm>
            <a:off x="6025947" y="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C14F027-AAB8-2143-B2DD-B801D37ABB1D}"/>
              </a:ext>
            </a:extLst>
          </p:cNvPr>
          <p:cNvSpPr txBox="1"/>
          <p:nvPr/>
        </p:nvSpPr>
        <p:spPr>
          <a:xfrm>
            <a:off x="9658934" y="6657945"/>
            <a:ext cx="25330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cs.wikipedia.org/wiki/Soubor:Park_Kv%C4%9Btn%C3%A1_zahrada_(Krom%C4%9B%C5%99%C3%AD%C5%BE)09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0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E2A7988-0AC8-4A38-B50C-98AB68FB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FC82A6-F8A0-4CAF-9A07-E9E063936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26563EE-360A-48F5-B99D-0055D1134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7" name="Obrázek 6" descr="Obsah obrázku interiér, kočka, hledání, zírající&#10;&#10;Popis byl vytvořen automaticky">
            <a:extLst>
              <a:ext uri="{FF2B5EF4-FFF2-40B4-BE49-F238E27FC236}">
                <a16:creationId xmlns:a16="http://schemas.microsoft.com/office/drawing/2014/main" id="{D2A127E5-3B8B-D248-BFF3-B26A2F6CB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r="12050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Zástupný obsah 4" descr="Obsah obrázku interiér, stůl, vsedě, zakryté&#10;&#10;Popis byl vytvořen automaticky">
            <a:extLst>
              <a:ext uri="{FF2B5EF4-FFF2-40B4-BE49-F238E27FC236}">
                <a16:creationId xmlns:a16="http://schemas.microsoft.com/office/drawing/2014/main" id="{2AC11954-868F-6A40-A28E-92936712CE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r="3214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50B790-E2B9-5C4E-B686-66D7D2D4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4" y="1911015"/>
            <a:ext cx="4973085" cy="3493741"/>
          </a:xfrm>
        </p:spPr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0000"/>
                </a:solidFill>
              </a:rPr>
              <a:t>Přednesová část: </a:t>
            </a:r>
            <a:br>
              <a:rPr lang="cs-CZ" sz="4800" dirty="0">
                <a:solidFill>
                  <a:srgbClr val="000000"/>
                </a:solidFill>
              </a:rPr>
            </a:br>
            <a:r>
              <a:rPr lang="cs-CZ" sz="4000" dirty="0">
                <a:solidFill>
                  <a:srgbClr val="000000"/>
                </a:solidFill>
              </a:rPr>
              <a:t>Po	15:30 - 16:15</a:t>
            </a:r>
            <a:br>
              <a:rPr lang="cs-CZ" sz="3100" dirty="0">
                <a:solidFill>
                  <a:srgbClr val="000000"/>
                </a:solidFill>
                <a:latin typeface="+mn-lt"/>
              </a:rPr>
            </a:br>
            <a:br>
              <a:rPr lang="cs-CZ" sz="2700" dirty="0">
                <a:solidFill>
                  <a:srgbClr val="000000"/>
                </a:solidFill>
                <a:latin typeface="+mn-lt"/>
              </a:rPr>
            </a:br>
            <a:br>
              <a:rPr lang="cs-CZ" sz="5300" dirty="0">
                <a:solidFill>
                  <a:srgbClr val="000000"/>
                </a:solidFill>
              </a:rPr>
            </a:br>
            <a:r>
              <a:rPr lang="cs-CZ" sz="5300" dirty="0">
                <a:solidFill>
                  <a:srgbClr val="000000"/>
                </a:solidFill>
              </a:rPr>
              <a:t>Dramatická část:</a:t>
            </a:r>
            <a:br>
              <a:rPr lang="cs-CZ" sz="4800" dirty="0">
                <a:solidFill>
                  <a:srgbClr val="000000"/>
                </a:solidFill>
              </a:rPr>
            </a:br>
            <a:r>
              <a:rPr lang="cs-CZ" sz="4000" dirty="0">
                <a:solidFill>
                  <a:srgbClr val="000000"/>
                </a:solidFill>
              </a:rPr>
              <a:t>ST	14:30 – 16:00</a:t>
            </a:r>
            <a:br>
              <a:rPr lang="cs-CZ" sz="4000" dirty="0">
                <a:solidFill>
                  <a:srgbClr val="000000"/>
                </a:solidFill>
              </a:rPr>
            </a:br>
            <a:r>
              <a:rPr lang="cs-CZ" sz="4000" dirty="0">
                <a:solidFill>
                  <a:srgbClr val="000000"/>
                </a:solidFill>
              </a:rPr>
              <a:t>ČT	16:50 – 18:20</a:t>
            </a:r>
            <a:br>
              <a:rPr lang="cs-CZ" sz="4800" dirty="0">
                <a:solidFill>
                  <a:srgbClr val="000000"/>
                </a:solidFill>
              </a:rPr>
            </a:br>
            <a:endParaRPr lang="cs-CZ" sz="4800" dirty="0">
              <a:solidFill>
                <a:srgbClr val="000000"/>
              </a:solidFill>
            </a:endParaRPr>
          </a:p>
        </p:txBody>
      </p:sp>
      <p:pic>
        <p:nvPicPr>
          <p:cNvPr id="5" name="Zástupný obsah 4" descr="Obsah obrázku šipka&#10;&#10;Popis byl vytvořen automaticky">
            <a:extLst>
              <a:ext uri="{FF2B5EF4-FFF2-40B4-BE49-F238E27FC236}">
                <a16:creationId xmlns:a16="http://schemas.microsoft.com/office/drawing/2014/main" id="{88DE8975-98AD-3D4B-A436-2ECD7BDCB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11" r="2660"/>
          <a:stretch/>
        </p:blipFill>
        <p:spPr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675040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4ABFD-5883-B348-A5D6-10841704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394" y="224029"/>
            <a:ext cx="10058400" cy="1609344"/>
          </a:xfrm>
        </p:spPr>
        <p:txBody>
          <a:bodyPr/>
          <a:lstStyle/>
          <a:p>
            <a:pPr algn="ctr"/>
            <a:r>
              <a:rPr lang="cs-CZ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Platformy využívané při distanční výuce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56FA912-8A27-CD4D-A9E1-178914B75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388" y="2861055"/>
            <a:ext cx="2814637" cy="2814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A93303B-EB61-A045-A0F3-A3546CB79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94" y="2553459"/>
            <a:ext cx="4669815" cy="3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0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A04832-E6E7-5849-A680-A2057190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000">
                <a:solidFill>
                  <a:srgbClr val="FFFFFF"/>
                </a:solidFill>
              </a:rPr>
              <a:t>Závěr: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44922F0-AF6E-41F7-A9C3-396EE9AE19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928625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9237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CE49C-9453-D04A-AC95-8B9743C5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5FA7C-7A5B-A549-BF3D-25D21B441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hlinkClick r:id="rId2"/>
              </a:rPr>
              <a:t>https://zuslitvinov.cz/w/obory/literarne-dramaticky-obor/</a:t>
            </a:r>
            <a:endParaRPr lang="cs-CZ" dirty="0"/>
          </a:p>
          <a:p>
            <a:r>
              <a:rPr lang="cs-CZ" dirty="0">
                <a:hlinkClick r:id="rId3"/>
              </a:rPr>
              <a:t>https://zuslitvinov.cz/w/stitek/dradidlo/</a:t>
            </a:r>
            <a:endParaRPr lang="cs-CZ" dirty="0"/>
          </a:p>
          <a:p>
            <a:r>
              <a:rPr lang="cs-CZ" dirty="0"/>
              <a:t>Fotografie:  vlastní zdroj, soubor- Pokoj č. 53</a:t>
            </a:r>
          </a:p>
          <a:p>
            <a:r>
              <a:rPr lang="cs-CZ" dirty="0">
                <a:hlinkClick r:id="rId4"/>
              </a:rPr>
              <a:t>https://zuslitvinov.cz/w/</a:t>
            </a:r>
            <a:endParaRPr lang="cs-CZ" dirty="0"/>
          </a:p>
          <a:p>
            <a:r>
              <a:rPr lang="cs-CZ" dirty="0"/>
              <a:t>Zoom logo-https://</a:t>
            </a:r>
            <a:r>
              <a:rPr lang="cs-CZ" dirty="0" err="1"/>
              <a:t>www.google.com</a:t>
            </a:r>
            <a:r>
              <a:rPr lang="cs-CZ" dirty="0"/>
              <a:t>/</a:t>
            </a:r>
            <a:r>
              <a:rPr lang="cs-CZ" dirty="0" err="1"/>
              <a:t>search?q</a:t>
            </a:r>
            <a:r>
              <a:rPr lang="cs-CZ" dirty="0"/>
              <a:t>=</a:t>
            </a:r>
            <a:r>
              <a:rPr lang="cs-CZ" dirty="0" err="1"/>
              <a:t>zoom+logo&amp;client</a:t>
            </a:r>
            <a:r>
              <a:rPr lang="cs-CZ" dirty="0"/>
              <a:t>=</a:t>
            </a:r>
            <a:r>
              <a:rPr lang="cs-CZ" dirty="0" err="1"/>
              <a:t>safari&amp;channel</a:t>
            </a:r>
            <a:r>
              <a:rPr lang="cs-CZ" dirty="0"/>
              <a:t>=</a:t>
            </a:r>
            <a:r>
              <a:rPr lang="cs-CZ" dirty="0" err="1"/>
              <a:t>iphone_bm&amp;sxsrf</a:t>
            </a:r>
            <a:r>
              <a:rPr lang="cs-CZ" dirty="0"/>
              <a:t>=ALeKk03X0LwRq9RPKJt3kW800xGR5Jw45g:1607183038313&amp;source=</a:t>
            </a:r>
            <a:r>
              <a:rPr lang="cs-CZ" dirty="0" err="1"/>
              <a:t>lnms&amp;tbm</a:t>
            </a:r>
            <a:r>
              <a:rPr lang="cs-CZ" dirty="0"/>
              <a:t>=</a:t>
            </a:r>
            <a:r>
              <a:rPr lang="cs-CZ" dirty="0" err="1"/>
              <a:t>isch&amp;sa</a:t>
            </a:r>
            <a:r>
              <a:rPr lang="cs-CZ" dirty="0"/>
              <a:t>=</a:t>
            </a:r>
            <a:r>
              <a:rPr lang="cs-CZ" dirty="0" err="1"/>
              <a:t>X&amp;ved</a:t>
            </a:r>
            <a:r>
              <a:rPr lang="cs-CZ" dirty="0"/>
              <a:t>=2ahUKEwjrntmwl7ftAhXF8eAKHS7RBD4Q_AUoAXoECBAQAw&amp;biw=640&amp;bih=748#imgrc=8QQuVjoJwQElWM</a:t>
            </a:r>
          </a:p>
          <a:p>
            <a:r>
              <a:rPr lang="cs-CZ" dirty="0"/>
              <a:t>FB-https://</a:t>
            </a:r>
            <a:r>
              <a:rPr lang="cs-CZ" dirty="0" err="1"/>
              <a:t>www.google.com</a:t>
            </a:r>
            <a:r>
              <a:rPr lang="cs-CZ" dirty="0"/>
              <a:t>/</a:t>
            </a:r>
            <a:r>
              <a:rPr lang="cs-CZ" dirty="0" err="1"/>
              <a:t>search?q</a:t>
            </a:r>
            <a:r>
              <a:rPr lang="cs-CZ" dirty="0"/>
              <a:t>=</a:t>
            </a:r>
            <a:r>
              <a:rPr lang="cs-CZ" dirty="0" err="1"/>
              <a:t>facebook</a:t>
            </a:r>
            <a:r>
              <a:rPr lang="cs-CZ" dirty="0"/>
              <a:t>++</a:t>
            </a:r>
            <a:r>
              <a:rPr lang="cs-CZ" dirty="0" err="1"/>
              <a:t>logo&amp;tbm</a:t>
            </a:r>
            <a:r>
              <a:rPr lang="cs-CZ" dirty="0"/>
              <a:t>=</a:t>
            </a:r>
            <a:r>
              <a:rPr lang="cs-CZ" dirty="0" err="1"/>
              <a:t>isch&amp;ved</a:t>
            </a:r>
            <a:r>
              <a:rPr lang="cs-CZ" dirty="0"/>
              <a:t>=2ahUKEwjilbSyl7ftAhWOwoUKHWJ6Db8Q2-cCegQIABAA&amp;oq=</a:t>
            </a:r>
            <a:r>
              <a:rPr lang="cs-CZ" dirty="0" err="1"/>
              <a:t>facebook</a:t>
            </a:r>
            <a:r>
              <a:rPr lang="cs-CZ" dirty="0"/>
              <a:t>++</a:t>
            </a:r>
            <a:r>
              <a:rPr lang="cs-CZ" dirty="0" err="1"/>
              <a:t>logo&amp;gs_lcp</a:t>
            </a:r>
            <a:r>
              <a:rPr lang="cs-CZ" dirty="0"/>
              <a:t>=CgNpbWcQAzIECCMQJzICCAAyAggAMgIIADICCAAyAggAMgIIADICCAAyAggAMgIIADoECAAQQzoGCAAQBxAeOgQIABATOggIABAHEB4QE1DI-wpY-ZMLYKaVC2gBcAB4AIABc4gBhQiSAQMzLjeYAQCgAQGqAQtnd3Mtd2l6LWltZ8ABAQ&amp;sclient=</a:t>
            </a:r>
            <a:r>
              <a:rPr lang="cs-CZ" dirty="0" err="1"/>
              <a:t>img&amp;ei</a:t>
            </a:r>
            <a:r>
              <a:rPr lang="cs-CZ" dirty="0"/>
              <a:t>=warLX6KxNo6FlwTi9LX4Cw&amp;bih=748&amp;biw=640&amp;client=</a:t>
            </a:r>
            <a:r>
              <a:rPr lang="cs-CZ" dirty="0" err="1"/>
              <a:t>safari#imgrc</a:t>
            </a:r>
            <a:r>
              <a:rPr lang="cs-CZ" dirty="0"/>
              <a:t>=1_C6p5Igg_59iM</a:t>
            </a:r>
          </a:p>
        </p:txBody>
      </p:sp>
    </p:spTree>
    <p:extLst>
      <p:ext uri="{BB962C8B-B14F-4D97-AF65-F5344CB8AC3E}">
        <p14:creationId xmlns:p14="http://schemas.microsoft.com/office/powerpoint/2010/main" val="1032101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305CD5-D054-1945-BC7A-2B81E620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6516241" cy="38490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88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Děkuji za pozornost 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Freeform: Shape 22">
            <a:extLst>
              <a:ext uri="{FF2B5EF4-FFF2-40B4-BE49-F238E27FC236}">
                <a16:creationId xmlns:a16="http://schemas.microsoft.com/office/drawing/2014/main" id="{2399E32A-F900-43E6-8B7A-F5B4BF1A3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3310" y="1673352"/>
            <a:ext cx="3502152" cy="3502152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E83EC8-7185-2041-8E9F-1A866CB3F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986" y="251002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4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A44898-6B64-354D-8B8C-CBACF01A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000" dirty="0">
                <a:solidFill>
                  <a:srgbClr val="FFFFFF"/>
                </a:solidFill>
              </a:rPr>
              <a:t>LDO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Zástupný obsah 8">
            <a:extLst>
              <a:ext uri="{FF2B5EF4-FFF2-40B4-BE49-F238E27FC236}">
                <a16:creationId xmlns:a16="http://schemas.microsoft.com/office/drawing/2014/main" id="{FFB6DB5F-CCA0-7C4D-8B95-3D83909EAC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512047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9836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E3D5FCD-C7E9-CC46-8A3D-12620D459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21" r="1" b="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B1EFBE4E-8516-6245-A072-EAEA70ED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727" y="0"/>
            <a:ext cx="10058400" cy="1609344"/>
          </a:xfrm>
        </p:spPr>
        <p:txBody>
          <a:bodyPr/>
          <a:lstStyle/>
          <a:p>
            <a:r>
              <a:rPr lang="cs-CZ" dirty="0">
                <a:highlight>
                  <a:srgbClr val="C0C0C0"/>
                </a:highlight>
              </a:rPr>
              <a:t>Obecné Informace o </a:t>
            </a:r>
            <a:r>
              <a:rPr lang="cs-CZ" dirty="0" err="1">
                <a:highlight>
                  <a:srgbClr val="C0C0C0"/>
                </a:highlight>
              </a:rPr>
              <a:t>ldo</a:t>
            </a:r>
            <a:endParaRPr lang="cs-CZ" dirty="0">
              <a:highlight>
                <a:srgbClr val="C0C0C0"/>
              </a:highlight>
            </a:endParaRP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4FED873A-984C-944E-B3C4-9F615E9324F6}"/>
              </a:ext>
            </a:extLst>
          </p:cNvPr>
          <p:cNvSpPr txBox="1">
            <a:spLocks/>
          </p:cNvSpPr>
          <p:nvPr/>
        </p:nvSpPr>
        <p:spPr>
          <a:xfrm>
            <a:off x="6226983" y="2545009"/>
            <a:ext cx="5833425" cy="4066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i="1" dirty="0">
              <a:cs typeface="Browallia New" panose="020B0604020202020204" pitchFamily="34" charset="0"/>
            </a:endParaRPr>
          </a:p>
          <a:p>
            <a:r>
              <a:rPr lang="cs-CZ" b="1" i="1" dirty="0">
                <a:cs typeface="Browallia New" panose="020B0604020202020204" pitchFamily="34" charset="0"/>
              </a:rPr>
              <a:t>Žáci se účastní divadelních představení, soutěží, přehlídek i literárních čtení.</a:t>
            </a:r>
            <a:br>
              <a:rPr lang="cs-CZ" b="1" i="1" dirty="0">
                <a:cs typeface="Browallia New" panose="020B0604020202020204" pitchFamily="34" charset="0"/>
              </a:rPr>
            </a:br>
            <a:r>
              <a:rPr lang="cs-CZ" b="1" i="1" dirty="0">
                <a:cs typeface="Browallia New" panose="020B0604020202020204" pitchFamily="34" charset="0"/>
              </a:rPr>
              <a:t>LDO připravuje žáky pro navazující studium nejen na uměleckých školách.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1918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DCFF70A-5CB2-6E4C-88F7-9AFF1599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2" y="0"/>
            <a:ext cx="4846865" cy="68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96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soba, stojící, hra, muž&#10;&#10;Popis byl vytvořen automaticky">
            <a:extLst>
              <a:ext uri="{FF2B5EF4-FFF2-40B4-BE49-F238E27FC236}">
                <a16:creationId xmlns:a16="http://schemas.microsoft.com/office/drawing/2014/main" id="{AD1F056A-525C-3A4C-BF74-7578CDA120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r="12464" b="-2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Obrázek 2" descr="Obsah obrázku interiér, stůl, osoba, muž&#10;&#10;Popis byl vytvořen automaticky">
            <a:extLst>
              <a:ext uri="{FF2B5EF4-FFF2-40B4-BE49-F238E27FC236}">
                <a16:creationId xmlns:a16="http://schemas.microsoft.com/office/drawing/2014/main" id="{C152D0C9-E4FA-9044-926F-49C9CA8F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7" r="1" b="42139"/>
          <a:stretch/>
        </p:blipFill>
        <p:spPr>
          <a:xfrm>
            <a:off x="4493436" y="82294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Obrázek 4" descr="Obsah obrázku interiér, stůl, osoba, muž&#10;&#10;Popis byl vytvořen automaticky">
            <a:extLst>
              <a:ext uri="{FF2B5EF4-FFF2-40B4-BE49-F238E27FC236}">
                <a16:creationId xmlns:a16="http://schemas.microsoft.com/office/drawing/2014/main" id="{ACB3D5A4-8F6D-1244-B929-E5E798572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r="-3" b="356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Obrázek 6" descr="Obsah obrázku obrazovka, budova, interiér, muž&#10;&#10;Popis byl vytvořen automaticky">
            <a:extLst>
              <a:ext uri="{FF2B5EF4-FFF2-40B4-BE49-F238E27FC236}">
                <a16:creationId xmlns:a16="http://schemas.microsoft.com/office/drawing/2014/main" id="{113CAA7E-5645-5745-98FF-00D466CE96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673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7" name="Obrázek 16" descr="Obsah obrázku osoba, vsedě, muž, žena&#10;&#10;Popis byl vytvořen automaticky">
            <a:extLst>
              <a:ext uri="{FF2B5EF4-FFF2-40B4-BE49-F238E27FC236}">
                <a16:creationId xmlns:a16="http://schemas.microsoft.com/office/drawing/2014/main" id="{C11153F8-6038-6F45-8E36-9862E4BC2A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-3" b="-3"/>
          <a:stretch/>
        </p:blipFill>
        <p:spPr>
          <a:xfrm>
            <a:off x="2861892" y="3511296"/>
            <a:ext cx="4836673" cy="3346705"/>
          </a:xfrm>
          <a:custGeom>
            <a:avLst/>
            <a:gdLst/>
            <a:ahLst/>
            <a:cxnLst/>
            <a:rect l="l" t="t" r="r" b="b"/>
            <a:pathLst>
              <a:path w="4836673" h="3346705">
                <a:moveTo>
                  <a:pt x="1549963" y="0"/>
                </a:moveTo>
                <a:lnTo>
                  <a:pt x="4836673" y="0"/>
                </a:lnTo>
                <a:lnTo>
                  <a:pt x="3286710" y="3346705"/>
                </a:lnTo>
                <a:lnTo>
                  <a:pt x="3281133" y="3346705"/>
                </a:lnTo>
                <a:lnTo>
                  <a:pt x="2214905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Obrázek 12" descr="Obsah obrázku osoba, interiér, žena, okno&#10;&#10;Popis byl vytvořen automaticky">
            <a:extLst>
              <a:ext uri="{FF2B5EF4-FFF2-40B4-BE49-F238E27FC236}">
                <a16:creationId xmlns:a16="http://schemas.microsoft.com/office/drawing/2014/main" id="{AF679B5D-A988-8642-B90A-A4B0132E4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05" b="-2"/>
          <a:stretch/>
        </p:blipFill>
        <p:spPr>
          <a:xfrm>
            <a:off x="-3" y="3511295"/>
            <a:ext cx="4213642" cy="3346705"/>
          </a:xfrm>
          <a:custGeom>
            <a:avLst/>
            <a:gdLst/>
            <a:ahLst/>
            <a:cxnLst/>
            <a:rect l="l" t="t" r="r" b="b"/>
            <a:pathLst>
              <a:path w="4213642" h="3346705">
                <a:moveTo>
                  <a:pt x="0" y="0"/>
                </a:moveTo>
                <a:lnTo>
                  <a:pt x="4213642" y="0"/>
                </a:lnTo>
                <a:lnTo>
                  <a:pt x="2663679" y="3346705"/>
                </a:lnTo>
                <a:lnTo>
                  <a:pt x="2658102" y="3346705"/>
                </a:lnTo>
                <a:lnTo>
                  <a:pt x="1591874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3507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5F3CD80-F885-2E46-88BE-2643086C4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101" y="505224"/>
            <a:ext cx="3060160" cy="30601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83745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3981573"/>
            <a:ext cx="10222992" cy="2078335"/>
          </a:xfrm>
          <a:prstGeom prst="rect">
            <a:avLst/>
          </a:prstGeom>
          <a:blipFill dpi="0" rotWithShape="1">
            <a:blip r:embed="rId3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6CB340-6340-DF45-A00C-4031CB4E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517" y="4491733"/>
            <a:ext cx="6454287" cy="1767141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/>
              <a:t>Celkem: 974</a:t>
            </a:r>
            <a:br>
              <a:rPr lang="cs-CZ" dirty="0"/>
            </a:br>
            <a:br>
              <a:rPr lang="cs-CZ" dirty="0"/>
            </a:br>
            <a:r>
              <a:rPr lang="cs-CZ" dirty="0"/>
              <a:t>LDO OBOR: 62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698FFC-548F-5346-80CB-2DB29EA8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517" y="505223"/>
            <a:ext cx="4598601" cy="3060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128670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81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3" y="338865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9B298-BC35-4C0F-8301-5D63A1E6D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42859" y="1679571"/>
            <a:ext cx="3498864" cy="3498858"/>
            <a:chOff x="7942859" y="1679571"/>
            <a:chExt cx="3498864" cy="349885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42859" y="1679571"/>
              <a:ext cx="3498864" cy="3498858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27958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E06B688-4259-E241-8A19-F06DC22A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968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000" b="1" dirty="0">
                <a:solidFill>
                  <a:schemeClr val="bg1">
                    <a:shade val="97000"/>
                    <a:satMod val="150000"/>
                  </a:schemeClr>
                </a:solidFill>
              </a:rPr>
              <a:t>Náplň mé praxe:</a:t>
            </a:r>
            <a:endParaRPr lang="cs-CZ" sz="3000" dirty="0">
              <a:solidFill>
                <a:schemeClr val="bg1">
                  <a:shade val="97000"/>
                  <a:satMod val="150000"/>
                </a:schemeClr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F311079-83F9-6D4C-800B-12DE141EF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067652"/>
              </p:ext>
            </p:extLst>
          </p:nvPr>
        </p:nvGraphicFramePr>
        <p:xfrm>
          <a:off x="-2566687" y="-867390"/>
          <a:ext cx="10775608" cy="859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3764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EDBC2C1-2641-B849-A991-29E8ADCDF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/>
              <a:t>Rozdíly: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3625B7E-EAB5-4CE5-8E2E-2003E88159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75498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054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68FDF-7B2C-5F4D-BAAA-01D4708E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PRŮběh</a:t>
            </a:r>
            <a:r>
              <a:rPr lang="cs-CZ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hodiny</a:t>
            </a:r>
          </a:p>
        </p:txBody>
      </p:sp>
      <p:graphicFrame>
        <p:nvGraphicFramePr>
          <p:cNvPr id="4" name="Zástupný obsah 5">
            <a:extLst>
              <a:ext uri="{FF2B5EF4-FFF2-40B4-BE49-F238E27FC236}">
                <a16:creationId xmlns:a16="http://schemas.microsoft.com/office/drawing/2014/main" id="{644F72D9-69D8-A748-960B-13CE21440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108312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409DB2C0-93B7-CE45-B8E8-BF45A7D7A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6181" y="1960689"/>
            <a:ext cx="1905000" cy="1066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B2B8323-103A-8F4C-8B7D-4F9A8F2B8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270" y="5279898"/>
            <a:ext cx="1313106" cy="1461760"/>
          </a:xfrm>
          <a:prstGeom prst="rect">
            <a:avLst/>
          </a:prstGeom>
        </p:spPr>
      </p:pic>
      <p:pic>
        <p:nvPicPr>
          <p:cNvPr id="11" name="Obrázek 10" descr="Obsah obrázku vsedě, kniha, stůl, ležící&#10;&#10;Popis byl vytvořen automaticky">
            <a:extLst>
              <a:ext uri="{FF2B5EF4-FFF2-40B4-BE49-F238E27FC236}">
                <a16:creationId xmlns:a16="http://schemas.microsoft.com/office/drawing/2014/main" id="{26B204AE-D1C5-5C46-862B-AA38BE3308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603376" y="3027489"/>
            <a:ext cx="1905000" cy="1066800"/>
          </a:xfrm>
          <a:prstGeom prst="rect">
            <a:avLst/>
          </a:prstGeom>
        </p:spPr>
      </p:pic>
      <p:pic>
        <p:nvPicPr>
          <p:cNvPr id="13" name="Obrázek 12" descr="První tah šachové partie">
            <a:extLst>
              <a:ext uri="{FF2B5EF4-FFF2-40B4-BE49-F238E27FC236}">
                <a16:creationId xmlns:a16="http://schemas.microsoft.com/office/drawing/2014/main" id="{94E729A8-7A75-2C42-A376-513C5E796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76" y="4198811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817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507</Words>
  <Application>Microsoft Macintosh PowerPoint</Application>
  <PresentationFormat>Širokoúhlá obrazovka</PresentationFormat>
  <Paragraphs>51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Browallia New</vt:lpstr>
      <vt:lpstr>Calibri</vt:lpstr>
      <vt:lpstr>Rockwell</vt:lpstr>
      <vt:lpstr>Rockwell Condensed</vt:lpstr>
      <vt:lpstr>Rockwell Extra Bold</vt:lpstr>
      <vt:lpstr>Times New Roman</vt:lpstr>
      <vt:lpstr>Wingdings</vt:lpstr>
      <vt:lpstr>Dřevo</vt:lpstr>
      <vt:lpstr>Literárně dramatický obor</vt:lpstr>
      <vt:lpstr>LDO</vt:lpstr>
      <vt:lpstr>Obecné Informace o ldo</vt:lpstr>
      <vt:lpstr>Prezentace aplikace PowerPoint</vt:lpstr>
      <vt:lpstr>Prezentace aplikace PowerPoint</vt:lpstr>
      <vt:lpstr>Celkem: 974  LDO OBOR: 62 </vt:lpstr>
      <vt:lpstr>Náplň mé praxe:</vt:lpstr>
      <vt:lpstr>Rozdíly:</vt:lpstr>
      <vt:lpstr>PRŮběh hodiny</vt:lpstr>
      <vt:lpstr>Projekt zahrada</vt:lpstr>
      <vt:lpstr>Prezentace aplikace PowerPoint</vt:lpstr>
      <vt:lpstr>Přednesová část:  Po 15:30 - 16:15   Dramatická část: ST 14:30 – 16:00 ČT 16:50 – 18:20 </vt:lpstr>
      <vt:lpstr>Platformy využívané při distanční výuce</vt:lpstr>
      <vt:lpstr>Závěr:</vt:lpstr>
      <vt:lpstr>ZDROJE: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Literárně dramatický obor</dc:title>
  <dc:creator>Klára Fořtová</dc:creator>
  <cp:lastModifiedBy>Klára Fořtová</cp:lastModifiedBy>
  <cp:revision>1</cp:revision>
  <dcterms:created xsi:type="dcterms:W3CDTF">2020-12-05T16:00:53Z</dcterms:created>
  <dcterms:modified xsi:type="dcterms:W3CDTF">2020-12-05T16:01:56Z</dcterms:modified>
</cp:coreProperties>
</file>