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5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0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regiony/1077573-jirkov-poprve-v-historii-otevrel-mestske-gymnazium" TargetMode="External"/><Relationship Id="rId2" Type="http://schemas.openxmlformats.org/officeDocument/2006/relationships/hyperlink" Target="https://www.facebook.com/theteamjirkov/about/?ref=page_inter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team_jirk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5F069-8BAF-F044-8DEB-52F6EE6D9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9151" y="2263140"/>
            <a:ext cx="5549119" cy="1863090"/>
          </a:xfrm>
        </p:spPr>
        <p:txBody>
          <a:bodyPr/>
          <a:lstStyle/>
          <a:p>
            <a:r>
              <a:rPr lang="cs-CZ" sz="3600" dirty="0"/>
              <a:t>DISCO DANCE TRÉNINKY </a:t>
            </a:r>
            <a:br>
              <a:rPr lang="cs-CZ" sz="3600" dirty="0"/>
            </a:br>
            <a:r>
              <a:rPr lang="cs-CZ" sz="3600" dirty="0"/>
              <a:t>(</a:t>
            </a:r>
            <a:r>
              <a:rPr lang="en-US" sz="3600" dirty="0"/>
              <a:t>the</a:t>
            </a:r>
            <a:r>
              <a:rPr lang="cs-CZ" sz="3600" dirty="0"/>
              <a:t> team </a:t>
            </a:r>
            <a:r>
              <a:rPr lang="cs-CZ" sz="3600" dirty="0" err="1"/>
              <a:t>jirkov</a:t>
            </a:r>
            <a:r>
              <a:rPr lang="cs-CZ" sz="3600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450EBE-D076-F34F-95FA-F2FB87BF4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897880"/>
            <a:ext cx="8254835" cy="823595"/>
          </a:xfrm>
        </p:spPr>
        <p:txBody>
          <a:bodyPr>
            <a:normAutofit fontScale="62500" lnSpcReduction="20000"/>
          </a:bodyPr>
          <a:lstStyle/>
          <a:p>
            <a:r>
              <a:rPr lang="cs-CZ" sz="1400" dirty="0">
                <a:latin typeface="Cambria" panose="02040503050406030204" pitchFamily="18" charset="0"/>
              </a:rPr>
              <a:t>Zpracoval: PETR </a:t>
            </a:r>
            <a:r>
              <a:rPr lang="cs-CZ" sz="1400" dirty="0" err="1">
                <a:latin typeface="Cambria" panose="02040503050406030204" pitchFamily="18" charset="0"/>
              </a:rPr>
              <a:t>čEŠKA</a:t>
            </a:r>
            <a:endParaRPr lang="cs-CZ" sz="1400" dirty="0">
              <a:latin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</a:rPr>
              <a:t>-Pedagogická praxe v mimoškolních aktivitách žáků 1. stupně ZŠ </a:t>
            </a: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</a:rPr>
              <a:t>-Pedagogická fakulta </a:t>
            </a:r>
            <a:r>
              <a:rPr lang="cs-CZ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UniverzitY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KarlovY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</a:rPr>
              <a:t>-Učitelství pro 1.stupeň ZŠ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7471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45C934-05AB-D046-8E20-AC966A8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Kde svou pedagogickou praxi vykonávám ?</a:t>
            </a:r>
            <a:endParaRPr lang="en-US" sz="1900" dirty="0">
              <a:solidFill>
                <a:schemeClr val="accent1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CCC075-6A6E-2946-82BE-BD5DFD644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6927" y="1592270"/>
            <a:ext cx="5978273" cy="336277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51A4E-9E2A-5F44-9D18-9FD225BA9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9328" y="1655065"/>
            <a:ext cx="3090672" cy="42245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</a:rPr>
              <a:t>Ústecký kraj</a:t>
            </a: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</a:rPr>
              <a:t>Město Jirkov</a:t>
            </a: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</a:rPr>
              <a:t>Budova gymnázia v Jirkově</a:t>
            </a: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</a:rPr>
              <a:t>Tělocvična gymnázia</a:t>
            </a: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6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A3CA2-A304-3D41-B50E-673B489F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CD879-BA92-E341-9C60-2D14E133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cs-CZ" dirty="0"/>
              <a:t> TEAM Jirkov</a:t>
            </a:r>
          </a:p>
          <a:p>
            <a:r>
              <a:rPr lang="cs-CZ" sz="1600" dirty="0"/>
              <a:t>Od roku 2020</a:t>
            </a:r>
          </a:p>
          <a:p>
            <a:endParaRPr lang="cs-CZ" sz="1600" dirty="0"/>
          </a:p>
          <a:p>
            <a:r>
              <a:rPr lang="cs-CZ" sz="1600" dirty="0"/>
              <a:t>Kurzy pro začátečníky, pokročilé i MASTERS</a:t>
            </a:r>
          </a:p>
          <a:p>
            <a:endParaRPr lang="cs-CZ" sz="1600" dirty="0"/>
          </a:p>
          <a:p>
            <a:r>
              <a:rPr lang="cs-CZ" sz="1600" dirty="0"/>
              <a:t>Hlavně </a:t>
            </a:r>
            <a:r>
              <a:rPr lang="en-US" sz="1600" dirty="0"/>
              <a:t>Disco</a:t>
            </a:r>
            <a:r>
              <a:rPr lang="cs-CZ" sz="1600" dirty="0"/>
              <a:t> Dance taneční styl</a:t>
            </a:r>
          </a:p>
          <a:p>
            <a:endParaRPr lang="cs-CZ" sz="1600" dirty="0"/>
          </a:p>
          <a:p>
            <a:r>
              <a:rPr lang="cs-CZ" sz="1600" dirty="0"/>
              <a:t>Veškeré věkové kategorie</a:t>
            </a:r>
          </a:p>
          <a:p>
            <a:endParaRPr lang="cs-CZ" sz="1600" dirty="0"/>
          </a:p>
          <a:p>
            <a:r>
              <a:rPr lang="cs-CZ" sz="1600" dirty="0"/>
              <a:t>Soutěžní i nesoutěžní třídy</a:t>
            </a:r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46B4D9-195C-164D-9D98-DF64BB9CE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87C4B9-A1DC-694E-B822-60DA7BAC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6E202-09AF-0341-AAB9-64118678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z="4400" dirty="0"/>
              <a:t>Co nás charakterizuje…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D775D-277A-1F4F-8611-32B5BBCC3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dirty="0"/>
              <a:t>Poctivost</a:t>
            </a:r>
          </a:p>
          <a:p>
            <a:endParaRPr lang="cs-CZ" dirty="0"/>
          </a:p>
          <a:p>
            <a:r>
              <a:rPr lang="cs-CZ" dirty="0"/>
              <a:t>Důslednost </a:t>
            </a:r>
          </a:p>
          <a:p>
            <a:endParaRPr lang="cs-CZ" dirty="0"/>
          </a:p>
          <a:p>
            <a:r>
              <a:rPr lang="cs-CZ" dirty="0"/>
              <a:t>Rodina</a:t>
            </a:r>
          </a:p>
          <a:p>
            <a:endParaRPr lang="cs-CZ" dirty="0"/>
          </a:p>
          <a:p>
            <a:r>
              <a:rPr lang="cs-CZ" dirty="0"/>
              <a:t>Radost</a:t>
            </a:r>
          </a:p>
          <a:p>
            <a:endParaRPr lang="cs-CZ" dirty="0"/>
          </a:p>
          <a:p>
            <a:r>
              <a:rPr lang="cs-CZ" dirty="0"/>
              <a:t>Podpora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C58A3D0-CB2A-AD4E-9024-983566E87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317" r="2" b="29696"/>
          <a:stretch/>
        </p:blipFill>
        <p:spPr>
          <a:xfrm>
            <a:off x="5689422" y="958154"/>
            <a:ext cx="6132770" cy="4941691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181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2F358-E265-4A48-95DC-BBE6B966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se snažíme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4D9F0-364B-C84C-A9B2-BB9492E9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Zdokonalovat se v nedostatcích </a:t>
            </a:r>
          </a:p>
          <a:p>
            <a:endParaRPr lang="cs-CZ" dirty="0"/>
          </a:p>
          <a:p>
            <a:r>
              <a:rPr lang="cs-CZ" dirty="0"/>
              <a:t>Pomáhat jeden druhému</a:t>
            </a:r>
          </a:p>
          <a:p>
            <a:endParaRPr lang="cs-CZ" dirty="0"/>
          </a:p>
          <a:p>
            <a:r>
              <a:rPr lang="cs-CZ" dirty="0"/>
              <a:t>Navzájem se podporovat</a:t>
            </a:r>
          </a:p>
          <a:p>
            <a:endParaRPr lang="cs-CZ" dirty="0"/>
          </a:p>
          <a:p>
            <a:r>
              <a:rPr lang="cs-CZ" dirty="0"/>
              <a:t>Ukázat dětem, že na nic nejsou sami (vždy jsme tu pro ně)</a:t>
            </a:r>
          </a:p>
        </p:txBody>
      </p:sp>
    </p:spTree>
    <p:extLst>
      <p:ext uri="{BB962C8B-B14F-4D97-AF65-F5344CB8AC3E}">
        <p14:creationId xmlns:p14="http://schemas.microsoft.com/office/powerpoint/2010/main" val="4525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B0F83EC-B4D3-A142-957F-ACCBDDAC8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52" b="17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51AADE-3190-40C1-806A-ED374426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613" y="0"/>
            <a:ext cx="11482387" cy="6858000"/>
          </a:xfrm>
          <a:custGeom>
            <a:avLst/>
            <a:gdLst>
              <a:gd name="connsiteX0" fmla="*/ 0 w 11482387"/>
              <a:gd name="connsiteY0" fmla="*/ 0 h 6858000"/>
              <a:gd name="connsiteX1" fmla="*/ 11482387 w 11482387"/>
              <a:gd name="connsiteY1" fmla="*/ 0 h 6858000"/>
              <a:gd name="connsiteX2" fmla="*/ 11482387 w 11482387"/>
              <a:gd name="connsiteY2" fmla="*/ 6858000 h 6858000"/>
              <a:gd name="connsiteX3" fmla="*/ 0 w 11482387"/>
              <a:gd name="connsiteY3" fmla="*/ 6858000 h 6858000"/>
              <a:gd name="connsiteX4" fmla="*/ 1587 w 11482387"/>
              <a:gd name="connsiteY4" fmla="*/ 6789738 h 6858000"/>
              <a:gd name="connsiteX5" fmla="*/ 9525 w 11482387"/>
              <a:gd name="connsiteY5" fmla="*/ 6729413 h 6858000"/>
              <a:gd name="connsiteX6" fmla="*/ 20637 w 11482387"/>
              <a:gd name="connsiteY6" fmla="*/ 6677025 h 6858000"/>
              <a:gd name="connsiteX7" fmla="*/ 34925 w 11482387"/>
              <a:gd name="connsiteY7" fmla="*/ 6630988 h 6858000"/>
              <a:gd name="connsiteX8" fmla="*/ 50800 w 11482387"/>
              <a:gd name="connsiteY8" fmla="*/ 6589713 h 6858000"/>
              <a:gd name="connsiteX9" fmla="*/ 69850 w 11482387"/>
              <a:gd name="connsiteY9" fmla="*/ 6553200 h 6858000"/>
              <a:gd name="connsiteX10" fmla="*/ 88900 w 11482387"/>
              <a:gd name="connsiteY10" fmla="*/ 6515100 h 6858000"/>
              <a:gd name="connsiteX11" fmla="*/ 107950 w 11482387"/>
              <a:gd name="connsiteY11" fmla="*/ 6477000 h 6858000"/>
              <a:gd name="connsiteX12" fmla="*/ 123825 w 11482387"/>
              <a:gd name="connsiteY12" fmla="*/ 6440488 h 6858000"/>
              <a:gd name="connsiteX13" fmla="*/ 139700 w 11482387"/>
              <a:gd name="connsiteY13" fmla="*/ 6399213 h 6858000"/>
              <a:gd name="connsiteX14" fmla="*/ 155575 w 11482387"/>
              <a:gd name="connsiteY14" fmla="*/ 6353175 h 6858000"/>
              <a:gd name="connsiteX15" fmla="*/ 166687 w 11482387"/>
              <a:gd name="connsiteY15" fmla="*/ 6300788 h 6858000"/>
              <a:gd name="connsiteX16" fmla="*/ 173037 w 11482387"/>
              <a:gd name="connsiteY16" fmla="*/ 6240463 h 6858000"/>
              <a:gd name="connsiteX17" fmla="*/ 176212 w 11482387"/>
              <a:gd name="connsiteY17" fmla="*/ 6172200 h 6858000"/>
              <a:gd name="connsiteX18" fmla="*/ 173037 w 11482387"/>
              <a:gd name="connsiteY18" fmla="*/ 6103938 h 6858000"/>
              <a:gd name="connsiteX19" fmla="*/ 166687 w 11482387"/>
              <a:gd name="connsiteY19" fmla="*/ 6043613 h 6858000"/>
              <a:gd name="connsiteX20" fmla="*/ 155575 w 11482387"/>
              <a:gd name="connsiteY20" fmla="*/ 5991225 h 6858000"/>
              <a:gd name="connsiteX21" fmla="*/ 139700 w 11482387"/>
              <a:gd name="connsiteY21" fmla="*/ 5945188 h 6858000"/>
              <a:gd name="connsiteX22" fmla="*/ 123825 w 11482387"/>
              <a:gd name="connsiteY22" fmla="*/ 5903913 h 6858000"/>
              <a:gd name="connsiteX23" fmla="*/ 107950 w 11482387"/>
              <a:gd name="connsiteY23" fmla="*/ 5867400 h 6858000"/>
              <a:gd name="connsiteX24" fmla="*/ 88900 w 11482387"/>
              <a:gd name="connsiteY24" fmla="*/ 5829300 h 6858000"/>
              <a:gd name="connsiteX25" fmla="*/ 69850 w 11482387"/>
              <a:gd name="connsiteY25" fmla="*/ 5791200 h 6858000"/>
              <a:gd name="connsiteX26" fmla="*/ 50800 w 11482387"/>
              <a:gd name="connsiteY26" fmla="*/ 5754688 h 6858000"/>
              <a:gd name="connsiteX27" fmla="*/ 34925 w 11482387"/>
              <a:gd name="connsiteY27" fmla="*/ 5713413 h 6858000"/>
              <a:gd name="connsiteX28" fmla="*/ 20637 w 11482387"/>
              <a:gd name="connsiteY28" fmla="*/ 5667375 h 6858000"/>
              <a:gd name="connsiteX29" fmla="*/ 9525 w 11482387"/>
              <a:gd name="connsiteY29" fmla="*/ 5614988 h 6858000"/>
              <a:gd name="connsiteX30" fmla="*/ 1587 w 11482387"/>
              <a:gd name="connsiteY30" fmla="*/ 5554663 h 6858000"/>
              <a:gd name="connsiteX31" fmla="*/ 0 w 11482387"/>
              <a:gd name="connsiteY31" fmla="*/ 5486400 h 6858000"/>
              <a:gd name="connsiteX32" fmla="*/ 1587 w 11482387"/>
              <a:gd name="connsiteY32" fmla="*/ 5418138 h 6858000"/>
              <a:gd name="connsiteX33" fmla="*/ 9525 w 11482387"/>
              <a:gd name="connsiteY33" fmla="*/ 5357813 h 6858000"/>
              <a:gd name="connsiteX34" fmla="*/ 20637 w 11482387"/>
              <a:gd name="connsiteY34" fmla="*/ 5305425 h 6858000"/>
              <a:gd name="connsiteX35" fmla="*/ 34925 w 11482387"/>
              <a:gd name="connsiteY35" fmla="*/ 5259388 h 6858000"/>
              <a:gd name="connsiteX36" fmla="*/ 50800 w 11482387"/>
              <a:gd name="connsiteY36" fmla="*/ 5218113 h 6858000"/>
              <a:gd name="connsiteX37" fmla="*/ 69850 w 11482387"/>
              <a:gd name="connsiteY37" fmla="*/ 5181600 h 6858000"/>
              <a:gd name="connsiteX38" fmla="*/ 88900 w 11482387"/>
              <a:gd name="connsiteY38" fmla="*/ 5143500 h 6858000"/>
              <a:gd name="connsiteX39" fmla="*/ 107950 w 11482387"/>
              <a:gd name="connsiteY39" fmla="*/ 5105400 h 6858000"/>
              <a:gd name="connsiteX40" fmla="*/ 123825 w 11482387"/>
              <a:gd name="connsiteY40" fmla="*/ 5068888 h 6858000"/>
              <a:gd name="connsiteX41" fmla="*/ 139700 w 11482387"/>
              <a:gd name="connsiteY41" fmla="*/ 5027613 h 6858000"/>
              <a:gd name="connsiteX42" fmla="*/ 155575 w 11482387"/>
              <a:gd name="connsiteY42" fmla="*/ 4981575 h 6858000"/>
              <a:gd name="connsiteX43" fmla="*/ 166687 w 11482387"/>
              <a:gd name="connsiteY43" fmla="*/ 4929188 h 6858000"/>
              <a:gd name="connsiteX44" fmla="*/ 173037 w 11482387"/>
              <a:gd name="connsiteY44" fmla="*/ 4868863 h 6858000"/>
              <a:gd name="connsiteX45" fmla="*/ 176212 w 11482387"/>
              <a:gd name="connsiteY45" fmla="*/ 4800600 h 6858000"/>
              <a:gd name="connsiteX46" fmla="*/ 173037 w 11482387"/>
              <a:gd name="connsiteY46" fmla="*/ 4732338 h 6858000"/>
              <a:gd name="connsiteX47" fmla="*/ 166687 w 11482387"/>
              <a:gd name="connsiteY47" fmla="*/ 4672013 h 6858000"/>
              <a:gd name="connsiteX48" fmla="*/ 155575 w 11482387"/>
              <a:gd name="connsiteY48" fmla="*/ 4619625 h 6858000"/>
              <a:gd name="connsiteX49" fmla="*/ 139700 w 11482387"/>
              <a:gd name="connsiteY49" fmla="*/ 4573588 h 6858000"/>
              <a:gd name="connsiteX50" fmla="*/ 123825 w 11482387"/>
              <a:gd name="connsiteY50" fmla="*/ 4532313 h 6858000"/>
              <a:gd name="connsiteX51" fmla="*/ 107950 w 11482387"/>
              <a:gd name="connsiteY51" fmla="*/ 4495800 h 6858000"/>
              <a:gd name="connsiteX52" fmla="*/ 69850 w 11482387"/>
              <a:gd name="connsiteY52" fmla="*/ 4419600 h 6858000"/>
              <a:gd name="connsiteX53" fmla="*/ 50800 w 11482387"/>
              <a:gd name="connsiteY53" fmla="*/ 4383088 h 6858000"/>
              <a:gd name="connsiteX54" fmla="*/ 34925 w 11482387"/>
              <a:gd name="connsiteY54" fmla="*/ 4341813 h 6858000"/>
              <a:gd name="connsiteX55" fmla="*/ 20637 w 11482387"/>
              <a:gd name="connsiteY55" fmla="*/ 4295775 h 6858000"/>
              <a:gd name="connsiteX56" fmla="*/ 9525 w 11482387"/>
              <a:gd name="connsiteY56" fmla="*/ 4243388 h 6858000"/>
              <a:gd name="connsiteX57" fmla="*/ 1587 w 11482387"/>
              <a:gd name="connsiteY57" fmla="*/ 4183063 h 6858000"/>
              <a:gd name="connsiteX58" fmla="*/ 0 w 11482387"/>
              <a:gd name="connsiteY58" fmla="*/ 4114800 h 6858000"/>
              <a:gd name="connsiteX59" fmla="*/ 1587 w 11482387"/>
              <a:gd name="connsiteY59" fmla="*/ 4046538 h 6858000"/>
              <a:gd name="connsiteX60" fmla="*/ 9525 w 11482387"/>
              <a:gd name="connsiteY60" fmla="*/ 3986213 h 6858000"/>
              <a:gd name="connsiteX61" fmla="*/ 20637 w 11482387"/>
              <a:gd name="connsiteY61" fmla="*/ 3933825 h 6858000"/>
              <a:gd name="connsiteX62" fmla="*/ 34925 w 11482387"/>
              <a:gd name="connsiteY62" fmla="*/ 3887788 h 6858000"/>
              <a:gd name="connsiteX63" fmla="*/ 50800 w 11482387"/>
              <a:gd name="connsiteY63" fmla="*/ 3846513 h 6858000"/>
              <a:gd name="connsiteX64" fmla="*/ 69850 w 11482387"/>
              <a:gd name="connsiteY64" fmla="*/ 3810000 h 6858000"/>
              <a:gd name="connsiteX65" fmla="*/ 88900 w 11482387"/>
              <a:gd name="connsiteY65" fmla="*/ 3771900 h 6858000"/>
              <a:gd name="connsiteX66" fmla="*/ 107950 w 11482387"/>
              <a:gd name="connsiteY66" fmla="*/ 3733800 h 6858000"/>
              <a:gd name="connsiteX67" fmla="*/ 123825 w 11482387"/>
              <a:gd name="connsiteY67" fmla="*/ 3697288 h 6858000"/>
              <a:gd name="connsiteX68" fmla="*/ 139700 w 11482387"/>
              <a:gd name="connsiteY68" fmla="*/ 3656013 h 6858000"/>
              <a:gd name="connsiteX69" fmla="*/ 155575 w 11482387"/>
              <a:gd name="connsiteY69" fmla="*/ 3609975 h 6858000"/>
              <a:gd name="connsiteX70" fmla="*/ 166687 w 11482387"/>
              <a:gd name="connsiteY70" fmla="*/ 3557588 h 6858000"/>
              <a:gd name="connsiteX71" fmla="*/ 173037 w 11482387"/>
              <a:gd name="connsiteY71" fmla="*/ 3497263 h 6858000"/>
              <a:gd name="connsiteX72" fmla="*/ 176212 w 11482387"/>
              <a:gd name="connsiteY72" fmla="*/ 3427413 h 6858000"/>
              <a:gd name="connsiteX73" fmla="*/ 173037 w 11482387"/>
              <a:gd name="connsiteY73" fmla="*/ 3360738 h 6858000"/>
              <a:gd name="connsiteX74" fmla="*/ 166687 w 11482387"/>
              <a:gd name="connsiteY74" fmla="*/ 3300413 h 6858000"/>
              <a:gd name="connsiteX75" fmla="*/ 155575 w 11482387"/>
              <a:gd name="connsiteY75" fmla="*/ 3248025 h 6858000"/>
              <a:gd name="connsiteX76" fmla="*/ 139700 w 11482387"/>
              <a:gd name="connsiteY76" fmla="*/ 3201988 h 6858000"/>
              <a:gd name="connsiteX77" fmla="*/ 123825 w 11482387"/>
              <a:gd name="connsiteY77" fmla="*/ 3160713 h 6858000"/>
              <a:gd name="connsiteX78" fmla="*/ 107950 w 11482387"/>
              <a:gd name="connsiteY78" fmla="*/ 3124200 h 6858000"/>
              <a:gd name="connsiteX79" fmla="*/ 88900 w 11482387"/>
              <a:gd name="connsiteY79" fmla="*/ 3086100 h 6858000"/>
              <a:gd name="connsiteX80" fmla="*/ 69850 w 11482387"/>
              <a:gd name="connsiteY80" fmla="*/ 3048000 h 6858000"/>
              <a:gd name="connsiteX81" fmla="*/ 50800 w 11482387"/>
              <a:gd name="connsiteY81" fmla="*/ 3011488 h 6858000"/>
              <a:gd name="connsiteX82" fmla="*/ 34925 w 11482387"/>
              <a:gd name="connsiteY82" fmla="*/ 2970213 h 6858000"/>
              <a:gd name="connsiteX83" fmla="*/ 20637 w 11482387"/>
              <a:gd name="connsiteY83" fmla="*/ 2924175 h 6858000"/>
              <a:gd name="connsiteX84" fmla="*/ 9525 w 11482387"/>
              <a:gd name="connsiteY84" fmla="*/ 2871788 h 6858000"/>
              <a:gd name="connsiteX85" fmla="*/ 1587 w 11482387"/>
              <a:gd name="connsiteY85" fmla="*/ 2811463 h 6858000"/>
              <a:gd name="connsiteX86" fmla="*/ 0 w 11482387"/>
              <a:gd name="connsiteY86" fmla="*/ 2743200 h 6858000"/>
              <a:gd name="connsiteX87" fmla="*/ 1587 w 11482387"/>
              <a:gd name="connsiteY87" fmla="*/ 2674938 h 6858000"/>
              <a:gd name="connsiteX88" fmla="*/ 9525 w 11482387"/>
              <a:gd name="connsiteY88" fmla="*/ 2614613 h 6858000"/>
              <a:gd name="connsiteX89" fmla="*/ 20637 w 11482387"/>
              <a:gd name="connsiteY89" fmla="*/ 2562225 h 6858000"/>
              <a:gd name="connsiteX90" fmla="*/ 34925 w 11482387"/>
              <a:gd name="connsiteY90" fmla="*/ 2516188 h 6858000"/>
              <a:gd name="connsiteX91" fmla="*/ 50800 w 11482387"/>
              <a:gd name="connsiteY91" fmla="*/ 2474913 h 6858000"/>
              <a:gd name="connsiteX92" fmla="*/ 69850 w 11482387"/>
              <a:gd name="connsiteY92" fmla="*/ 2438400 h 6858000"/>
              <a:gd name="connsiteX93" fmla="*/ 88900 w 11482387"/>
              <a:gd name="connsiteY93" fmla="*/ 2400300 h 6858000"/>
              <a:gd name="connsiteX94" fmla="*/ 107950 w 11482387"/>
              <a:gd name="connsiteY94" fmla="*/ 2362200 h 6858000"/>
              <a:gd name="connsiteX95" fmla="*/ 123825 w 11482387"/>
              <a:gd name="connsiteY95" fmla="*/ 2325688 h 6858000"/>
              <a:gd name="connsiteX96" fmla="*/ 139700 w 11482387"/>
              <a:gd name="connsiteY96" fmla="*/ 2284413 h 6858000"/>
              <a:gd name="connsiteX97" fmla="*/ 155575 w 11482387"/>
              <a:gd name="connsiteY97" fmla="*/ 2238375 h 6858000"/>
              <a:gd name="connsiteX98" fmla="*/ 166687 w 11482387"/>
              <a:gd name="connsiteY98" fmla="*/ 2185988 h 6858000"/>
              <a:gd name="connsiteX99" fmla="*/ 173037 w 11482387"/>
              <a:gd name="connsiteY99" fmla="*/ 2125663 h 6858000"/>
              <a:gd name="connsiteX100" fmla="*/ 176212 w 11482387"/>
              <a:gd name="connsiteY100" fmla="*/ 2057400 h 6858000"/>
              <a:gd name="connsiteX101" fmla="*/ 173037 w 11482387"/>
              <a:gd name="connsiteY101" fmla="*/ 1989138 h 6858000"/>
              <a:gd name="connsiteX102" fmla="*/ 166687 w 11482387"/>
              <a:gd name="connsiteY102" fmla="*/ 1928813 h 6858000"/>
              <a:gd name="connsiteX103" fmla="*/ 155575 w 11482387"/>
              <a:gd name="connsiteY103" fmla="*/ 1876425 h 6858000"/>
              <a:gd name="connsiteX104" fmla="*/ 139700 w 11482387"/>
              <a:gd name="connsiteY104" fmla="*/ 1830388 h 6858000"/>
              <a:gd name="connsiteX105" fmla="*/ 123825 w 11482387"/>
              <a:gd name="connsiteY105" fmla="*/ 1789113 h 6858000"/>
              <a:gd name="connsiteX106" fmla="*/ 107950 w 11482387"/>
              <a:gd name="connsiteY106" fmla="*/ 1752600 h 6858000"/>
              <a:gd name="connsiteX107" fmla="*/ 88900 w 11482387"/>
              <a:gd name="connsiteY107" fmla="*/ 1714500 h 6858000"/>
              <a:gd name="connsiteX108" fmla="*/ 69850 w 11482387"/>
              <a:gd name="connsiteY108" fmla="*/ 1676400 h 6858000"/>
              <a:gd name="connsiteX109" fmla="*/ 50800 w 11482387"/>
              <a:gd name="connsiteY109" fmla="*/ 1639888 h 6858000"/>
              <a:gd name="connsiteX110" fmla="*/ 34925 w 11482387"/>
              <a:gd name="connsiteY110" fmla="*/ 1598613 h 6858000"/>
              <a:gd name="connsiteX111" fmla="*/ 20637 w 11482387"/>
              <a:gd name="connsiteY111" fmla="*/ 1552575 h 6858000"/>
              <a:gd name="connsiteX112" fmla="*/ 9525 w 11482387"/>
              <a:gd name="connsiteY112" fmla="*/ 1500188 h 6858000"/>
              <a:gd name="connsiteX113" fmla="*/ 1587 w 11482387"/>
              <a:gd name="connsiteY113" fmla="*/ 1439863 h 6858000"/>
              <a:gd name="connsiteX114" fmla="*/ 0 w 11482387"/>
              <a:gd name="connsiteY114" fmla="*/ 1371600 h 6858000"/>
              <a:gd name="connsiteX115" fmla="*/ 1587 w 11482387"/>
              <a:gd name="connsiteY115" fmla="*/ 1303338 h 6858000"/>
              <a:gd name="connsiteX116" fmla="*/ 9525 w 11482387"/>
              <a:gd name="connsiteY116" fmla="*/ 1243013 h 6858000"/>
              <a:gd name="connsiteX117" fmla="*/ 20637 w 11482387"/>
              <a:gd name="connsiteY117" fmla="*/ 1190625 h 6858000"/>
              <a:gd name="connsiteX118" fmla="*/ 34925 w 11482387"/>
              <a:gd name="connsiteY118" fmla="*/ 1144588 h 6858000"/>
              <a:gd name="connsiteX119" fmla="*/ 50800 w 11482387"/>
              <a:gd name="connsiteY119" fmla="*/ 1103313 h 6858000"/>
              <a:gd name="connsiteX120" fmla="*/ 69850 w 11482387"/>
              <a:gd name="connsiteY120" fmla="*/ 1066800 h 6858000"/>
              <a:gd name="connsiteX121" fmla="*/ 88900 w 11482387"/>
              <a:gd name="connsiteY121" fmla="*/ 1028700 h 6858000"/>
              <a:gd name="connsiteX122" fmla="*/ 107950 w 11482387"/>
              <a:gd name="connsiteY122" fmla="*/ 990600 h 6858000"/>
              <a:gd name="connsiteX123" fmla="*/ 123825 w 11482387"/>
              <a:gd name="connsiteY123" fmla="*/ 954088 h 6858000"/>
              <a:gd name="connsiteX124" fmla="*/ 139700 w 11482387"/>
              <a:gd name="connsiteY124" fmla="*/ 912813 h 6858000"/>
              <a:gd name="connsiteX125" fmla="*/ 155575 w 11482387"/>
              <a:gd name="connsiteY125" fmla="*/ 866775 h 6858000"/>
              <a:gd name="connsiteX126" fmla="*/ 166687 w 11482387"/>
              <a:gd name="connsiteY126" fmla="*/ 814388 h 6858000"/>
              <a:gd name="connsiteX127" fmla="*/ 173037 w 11482387"/>
              <a:gd name="connsiteY127" fmla="*/ 754063 h 6858000"/>
              <a:gd name="connsiteX128" fmla="*/ 176212 w 11482387"/>
              <a:gd name="connsiteY128" fmla="*/ 685800 h 6858000"/>
              <a:gd name="connsiteX129" fmla="*/ 173037 w 11482387"/>
              <a:gd name="connsiteY129" fmla="*/ 617538 h 6858000"/>
              <a:gd name="connsiteX130" fmla="*/ 166687 w 11482387"/>
              <a:gd name="connsiteY130" fmla="*/ 557213 h 6858000"/>
              <a:gd name="connsiteX131" fmla="*/ 155575 w 11482387"/>
              <a:gd name="connsiteY131" fmla="*/ 504825 h 6858000"/>
              <a:gd name="connsiteX132" fmla="*/ 139700 w 11482387"/>
              <a:gd name="connsiteY132" fmla="*/ 458788 h 6858000"/>
              <a:gd name="connsiteX133" fmla="*/ 123825 w 11482387"/>
              <a:gd name="connsiteY133" fmla="*/ 417513 h 6858000"/>
              <a:gd name="connsiteX134" fmla="*/ 107950 w 11482387"/>
              <a:gd name="connsiteY134" fmla="*/ 381000 h 6858000"/>
              <a:gd name="connsiteX135" fmla="*/ 88900 w 11482387"/>
              <a:gd name="connsiteY135" fmla="*/ 342900 h 6858000"/>
              <a:gd name="connsiteX136" fmla="*/ 69850 w 11482387"/>
              <a:gd name="connsiteY136" fmla="*/ 304800 h 6858000"/>
              <a:gd name="connsiteX137" fmla="*/ 50800 w 11482387"/>
              <a:gd name="connsiteY137" fmla="*/ 268288 h 6858000"/>
              <a:gd name="connsiteX138" fmla="*/ 34925 w 11482387"/>
              <a:gd name="connsiteY138" fmla="*/ 227013 h 6858000"/>
              <a:gd name="connsiteX139" fmla="*/ 20637 w 11482387"/>
              <a:gd name="connsiteY139" fmla="*/ 180975 h 6858000"/>
              <a:gd name="connsiteX140" fmla="*/ 9525 w 11482387"/>
              <a:gd name="connsiteY140" fmla="*/ 128588 h 6858000"/>
              <a:gd name="connsiteX141" fmla="*/ 1587 w 11482387"/>
              <a:gd name="connsiteY141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82387" h="6858000">
                <a:moveTo>
                  <a:pt x="0" y="0"/>
                </a:moveTo>
                <a:lnTo>
                  <a:pt x="11482387" y="0"/>
                </a:lnTo>
                <a:lnTo>
                  <a:pt x="11482387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B71A20-BC38-DA4A-A85E-325636F3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Tréninky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C41F2C-3FCF-9D4E-B7C9-55B61BA6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10178322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Vždy dvě hodiny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Rozcvička,  protažení, skoky,  soutěžní/nesoutěžní sestavy, rozsahy, technika, posilování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Možnost individuálních tréninků (navíc)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4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419EF1-A050-CC48-947D-024667A0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2A1A00"/>
                </a:solidFill>
              </a:rPr>
              <a:t>Stojí za zmínku…</a:t>
            </a:r>
            <a:br>
              <a:rPr lang="en-US" sz="2800">
                <a:solidFill>
                  <a:srgbClr val="2A1A00"/>
                </a:solidFill>
              </a:rPr>
            </a:br>
            <a:br>
              <a:rPr lang="en-US" sz="2800">
                <a:solidFill>
                  <a:srgbClr val="2A1A00"/>
                </a:solidFill>
              </a:rPr>
            </a:br>
            <a:endParaRPr lang="en-US" sz="2800">
              <a:solidFill>
                <a:srgbClr val="2A1A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94C86B0-FEEB-0641-A860-97809C0D7CDD}"/>
              </a:ext>
            </a:extLst>
          </p:cNvPr>
          <p:cNvSpPr txBox="1"/>
          <p:nvPr/>
        </p:nvSpPr>
        <p:spPr>
          <a:xfrm>
            <a:off x="3828580" y="1354945"/>
            <a:ext cx="7601419" cy="414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jsem se k tomu dostal ?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dlouho to dělám ?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obnášelo/obnáší ?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to celé probíhalo během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lockdownu</a:t>
            </a:r>
            <a:r>
              <a:rPr lang="cs-CZ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22F9A-DE21-6541-ADEE-C006DF5D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423" y="1611630"/>
            <a:ext cx="5017477" cy="3458836"/>
          </a:xfrm>
        </p:spPr>
        <p:txBody>
          <a:bodyPr/>
          <a:lstStyle/>
          <a:p>
            <a:r>
              <a:rPr lang="cs-CZ" sz="3600" dirty="0"/>
              <a:t>Všem moc 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31359A-F546-DB4B-94BA-1F4F0D5D8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5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E09A2-7C16-8942-BC5B-9CFA7BBB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E5F11-1182-8940-8E4A-2F3AAC0F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https://www.facebook.com/theteamjirkov/about/?ref=page_internal</a:t>
            </a:r>
            <a:r>
              <a:rPr lang="cs-CZ" dirty="0"/>
              <a:t> (logo tanečního klubu)</a:t>
            </a:r>
          </a:p>
          <a:p>
            <a:r>
              <a:rPr lang="cs-CZ" dirty="0">
                <a:hlinkClick r:id="rId3"/>
              </a:rPr>
              <a:t>https://ct24.ceskatelevize.cz/regiony/1077573-jirkov-poprve-v-historii-otevrel-mestske-gymnazium</a:t>
            </a:r>
            <a:r>
              <a:rPr lang="cs-CZ" dirty="0"/>
              <a:t> (obrázek gymnázia v Jirkově)</a:t>
            </a:r>
          </a:p>
          <a:p>
            <a:r>
              <a:rPr lang="cs-CZ" dirty="0">
                <a:hlinkClick r:id="rId4"/>
              </a:rPr>
              <a:t>https://www.instagram.com/theteam_jirkov/</a:t>
            </a:r>
            <a:r>
              <a:rPr lang="cs-CZ" dirty="0"/>
              <a:t> (foto trenérského týmu)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841233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Macintosh PowerPoint</Application>
  <PresentationFormat>Širokoúhlá obrazovka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Cambria</vt:lpstr>
      <vt:lpstr>Gill Sans MT</vt:lpstr>
      <vt:lpstr>Impact</vt:lpstr>
      <vt:lpstr>Wingdings</vt:lpstr>
      <vt:lpstr>Odznáček</vt:lpstr>
      <vt:lpstr>DISCO DANCE TRÉNINKY  (the team jirkov)</vt:lpstr>
      <vt:lpstr>Kde svou pedagogickou praxi vykonávám ?</vt:lpstr>
      <vt:lpstr>Prezentace aplikace PowerPoint</vt:lpstr>
      <vt:lpstr>Co nás charakterizuje…</vt:lpstr>
      <vt:lpstr>O co se snažíme ?</vt:lpstr>
      <vt:lpstr>Tréninky</vt:lpstr>
      <vt:lpstr>Stojí za zmínku…  </vt:lpstr>
      <vt:lpstr>Všem moc děkuji za pozornost!</vt:lpstr>
      <vt:lpstr>Použité 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 DANCE TRÉNINKY S MÝMI SVĚŘENCI</dc:title>
  <dc:creator>Petr Češka</dc:creator>
  <cp:lastModifiedBy>Petr Češka</cp:lastModifiedBy>
  <cp:revision>2</cp:revision>
  <dcterms:created xsi:type="dcterms:W3CDTF">2020-12-05T14:33:53Z</dcterms:created>
  <dcterms:modified xsi:type="dcterms:W3CDTF">2020-12-05T14:39:34Z</dcterms:modified>
</cp:coreProperties>
</file>