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notesMasterIdLst>
    <p:notesMasterId r:id="rId13"/>
  </p:notesMasterIdLst>
  <p:sldIdLst>
    <p:sldId id="256" r:id="rId2"/>
    <p:sldId id="257" r:id="rId3"/>
    <p:sldId id="264" r:id="rId4"/>
    <p:sldId id="265" r:id="rId5"/>
    <p:sldId id="259" r:id="rId6"/>
    <p:sldId id="266" r:id="rId7"/>
    <p:sldId id="258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118"/>
  </p:normalViewPr>
  <p:slideViewPr>
    <p:cSldViewPr snapToGrid="0" snapToObjects="1">
      <p:cViewPr varScale="1">
        <p:scale>
          <a:sx n="72" d="100"/>
          <a:sy n="72" d="100"/>
        </p:scale>
        <p:origin x="2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BD90B-7A9D-9841-ABE3-BAF912FF3780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8B399-FE08-7342-BFFC-921447B89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64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F8B399-FE08-7342-BFFC-921447B8923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5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4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3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8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2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0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93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5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1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8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9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19BDE3-A1C2-48AA-9C58-B87BEF3187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2078" r="-1" b="13630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3485D86-EB69-E546-86D3-7D333B028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10800" dirty="0"/>
              <a:t>Výtvarný kroužek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D9985B-9ECD-114D-AC1B-B8AB7715B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cs-CZ" sz="3200" dirty="0">
                <a:latin typeface="Avenir Next Condensed Ultra Lig" panose="020B0206020202020204" pitchFamily="34" charset="0"/>
              </a:rPr>
              <a:t>Alžběta Kuchařová </a:t>
            </a:r>
          </a:p>
          <a:p>
            <a:pPr algn="ctr"/>
            <a:r>
              <a:rPr lang="cs-CZ" sz="3200" dirty="0">
                <a:latin typeface="Avenir Next Condensed Ultra Lig" panose="020B0206020202020204" pitchFamily="34" charset="0"/>
              </a:rPr>
              <a:t>Pedagogická praxe v mimoškolních aktivitách žáků 1.stupně ZŠ</a:t>
            </a:r>
          </a:p>
          <a:p>
            <a:pPr algn="ctr"/>
            <a:r>
              <a:rPr lang="cs-CZ" sz="3200" dirty="0">
                <a:latin typeface="Avenir Next Condensed Ultra Lig" panose="020B0206020202020204" pitchFamily="34" charset="0"/>
              </a:rPr>
              <a:t>Učitelství první stupeň ZŠ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54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6943E-15B0-0B47-9CA6-19E2B57E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TÁBORY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AE12D0-A83F-D64F-B612-A4038129A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Téma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Hry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Bobřík odvahy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CE58148-5B34-044B-BA1B-CE27560B9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783586"/>
            <a:ext cx="4047744" cy="269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6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CABDBC-C984-A841-BAF6-869081B8A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9600" dirty="0">
                <a:solidFill>
                  <a:schemeClr val="accent1"/>
                </a:solidFill>
              </a:rPr>
            </a:br>
            <a:r>
              <a:rPr lang="en-US" sz="9600" dirty="0">
                <a:latin typeface="Avenir Next Condensed Ultra Lig" panose="020B0206020202020204" pitchFamily="34" charset="0"/>
              </a:rPr>
              <a:t>DĚKUJI ZA POZORNOST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9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CBEDE-6352-6041-8288-0E2CF4A11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DĚTI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A7BF7-6E8C-8444-BC06-BCC0AEBE1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Věk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>
                <a:latin typeface="Avenir Next Condensed Ultra Lig" panose="020B0206020202020204" pitchFamily="34" charset="0"/>
              </a:rPr>
              <a:t>Skupina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latin typeface="Avenir Next Condensed Ultra Lig" panose="020B0206020202020204" pitchFamily="34" charset="0"/>
              </a:rPr>
              <a:t>Počet</a:t>
            </a:r>
            <a:r>
              <a:rPr lang="cs-CZ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D395C5-42EE-E843-B4E4-6816AE2A8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3719" y="2893314"/>
            <a:ext cx="5208778" cy="32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23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0309F-7831-FB4D-8170-4171C458A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BĚŽNÉ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555C3B-2CA6-A641-A534-DD3AB7376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Vyprávění o obrazech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Představení technik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Vyprávění příběhů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2EF9F8E-8317-A444-8D38-C409AACDB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740" y="2429002"/>
            <a:ext cx="2867786" cy="162636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2DC272A-7AB3-C245-89C8-CE1DD1930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769" y="4517644"/>
            <a:ext cx="4579303" cy="156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23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C1D7-052B-B64E-9C0A-2CABA81C1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VYPRÁVĚNÍ O OBRAZECH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4199866-C192-914D-AFC7-6DAD06B439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59000"/>
            <a:ext cx="3200400" cy="2540000"/>
          </a:xfr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AD91348-901E-924E-959E-4C6A147C3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7018" y="3136900"/>
            <a:ext cx="26035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172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D9CC8-1C6A-7C4F-8038-45210638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venir Next Condensed Ultra Lig" panose="020B0206020202020204" pitchFamily="34" charset="0"/>
              </a:rPr>
              <a:t>TECHNIKY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F6A1D6-094F-B241-B16E-E4C922B1D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2650"/>
            <a:ext cx="10515600" cy="4028694"/>
          </a:xfrm>
        </p:spPr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Linoryt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Keramika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Tuž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67F259B-D4AB-FC42-80C1-8C9E33F91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240" y="2152650"/>
            <a:ext cx="2152403" cy="172363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20D8CA0-8E08-484A-93DA-2CC9AFCFB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9963" y="4156138"/>
            <a:ext cx="2057415" cy="205741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CE1EAAE-F530-1045-8B7E-581CE4E77F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4043" y="2120441"/>
            <a:ext cx="2152402" cy="172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1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E635B-AEF2-5841-93D5-97AEC8304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VYPRÁVĚNÍ PŘÍBĚHŮ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A0D2AC9-9691-EC46-AC43-71E5C49983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7449" y="2159000"/>
            <a:ext cx="2620201" cy="2540000"/>
          </a:xfr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E533B05-8EC4-5548-96B5-F6E6AD971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030" y="3429000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37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768BB-E311-6F4B-B1A4-B362282A8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MIMOŘÁDNÉ AKTIVITY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353F797-05B4-7A41-84DD-B9350CEC7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22962" y="2216150"/>
            <a:ext cx="2902366" cy="2099818"/>
          </a:xfr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4AA2560-2E3B-0F4D-8D59-4AD6A501D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6127" y="4841430"/>
            <a:ext cx="2902366" cy="1651445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F4E5D5E-3396-564C-B2B0-F309E2788163}"/>
              </a:ext>
            </a:extLst>
          </p:cNvPr>
          <p:cNvSpPr txBox="1"/>
          <p:nvPr/>
        </p:nvSpPr>
        <p:spPr>
          <a:xfrm>
            <a:off x="838201" y="2409713"/>
            <a:ext cx="363083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Avenir Next Condensed Ultra Lig" panose="020B0206020202020204" pitchFamily="34" charset="0"/>
              </a:rPr>
              <a:t>Výlety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>
              <a:latin typeface="Avenir Next Condensed Ultra Lig" panose="020B0206020202020204" pitchFamily="34" charset="0"/>
            </a:endParaRPr>
          </a:p>
          <a:p>
            <a:endParaRPr lang="cs-CZ" sz="2800" dirty="0">
              <a:latin typeface="Avenir Next Condensed Ultra Lig" panose="020B0206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Avenir Next Condensed Ultra Lig" panose="020B0206020202020204" pitchFamily="34" charset="0"/>
              </a:rPr>
              <a:t>Hry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>
              <a:latin typeface="Avenir Next Condensed Ultra Lig" panose="020B0206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>
              <a:latin typeface="Avenir Next Condensed Ultra Lig" panose="020B0206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Avenir Next Condensed Ultra Lig" panose="020B0206020202020204" pitchFamily="34" charset="0"/>
              </a:rPr>
              <a:t>Tábory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Avenir Next Condensed Ultra Lig" panose="020B0206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Avenir Next Condensed Ultra Lig" panose="020B0206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Avenir Next Condensed Ultra Lig" panose="020B0206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4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62E84-923C-154F-9738-3C67A5C3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VÝLETY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7DBC3-276B-2C46-AE7B-3463A550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Galerie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Malování přírody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>
                <a:latin typeface="Avenir Next Condensed Ultra Lig" panose="020B0206020202020204" pitchFamily="34" charset="0"/>
              </a:rPr>
              <a:t>Architektura </a:t>
            </a:r>
          </a:p>
        </p:txBody>
      </p:sp>
    </p:spTree>
    <p:extLst>
      <p:ext uri="{BB962C8B-B14F-4D97-AF65-F5344CB8AC3E}">
        <p14:creationId xmlns:p14="http://schemas.microsoft.com/office/powerpoint/2010/main" val="54562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639FF-AEAF-554C-B69E-9E09EA43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venir Next Condensed Ultra Lig" panose="020B0206020202020204" pitchFamily="34" charset="0"/>
              </a:rPr>
              <a:t>HRY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C4EF49-438E-CC40-AC95-5D28EEBEF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latin typeface="Avenir Next Condensed Ultra Lig" panose="020B0206020202020204" pitchFamily="34" charset="0"/>
              </a:rPr>
              <a:t>Na piráty </a:t>
            </a:r>
          </a:p>
          <a:p>
            <a:endParaRPr lang="cs-CZ" dirty="0">
              <a:latin typeface="Avenir Next Condensed Ultra Lig" panose="020B0206020202020204" pitchFamily="34" charset="0"/>
            </a:endParaRPr>
          </a:p>
          <a:p>
            <a:pPr marL="0" indent="0">
              <a:buNone/>
            </a:pPr>
            <a:endParaRPr lang="cs-CZ" dirty="0">
              <a:latin typeface="Avenir Next Condensed Ultra Lig" panose="020B0206020202020204" pitchFamily="34" charset="0"/>
            </a:endParaRPr>
          </a:p>
          <a:p>
            <a:r>
              <a:rPr lang="cs-CZ" dirty="0" err="1">
                <a:latin typeface="Avenir Next Condensed Ultra Lig" panose="020B0206020202020204" pitchFamily="34" charset="0"/>
              </a:rPr>
              <a:t>Bodyart</a:t>
            </a:r>
            <a:r>
              <a:rPr lang="cs-CZ" dirty="0">
                <a:latin typeface="Avenir Next Condensed Ultra Lig" panose="020B0206020202020204" pitchFamily="34" charset="0"/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9E6FB7E-6CF1-EB44-8C4A-3894307EC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325" y="2610040"/>
            <a:ext cx="5207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8421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64</Words>
  <Application>Microsoft Macintosh PowerPoint</Application>
  <PresentationFormat>Širokoúhlá obrazovka</PresentationFormat>
  <Paragraphs>55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Avenir Next Condensed Ultra Lig</vt:lpstr>
      <vt:lpstr>Calibri</vt:lpstr>
      <vt:lpstr>The Hand Bold</vt:lpstr>
      <vt:lpstr>The Serif Hand Black</vt:lpstr>
      <vt:lpstr>SketchyVTI</vt:lpstr>
      <vt:lpstr>Výtvarný kroužek </vt:lpstr>
      <vt:lpstr>DĚTI</vt:lpstr>
      <vt:lpstr>BĚŽNÉ HODINY</vt:lpstr>
      <vt:lpstr>VYPRÁVĚNÍ O OBRAZECH</vt:lpstr>
      <vt:lpstr>TECHNIKY</vt:lpstr>
      <vt:lpstr>VYPRÁVĚNÍ PŘÍBĚHŮ</vt:lpstr>
      <vt:lpstr>MIMOŘÁDNÉ AKTIVITY</vt:lpstr>
      <vt:lpstr>VÝLETY</vt:lpstr>
      <vt:lpstr>HRY </vt:lpstr>
      <vt:lpstr>TÁBORY </vt:lpstr>
      <vt:lpstr>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Výtvarný kroužek </dc:title>
  <dc:creator>alzbeta971@gmail.com</dc:creator>
  <cp:lastModifiedBy>alzbeta971@gmail.com</cp:lastModifiedBy>
  <cp:revision>6</cp:revision>
  <dcterms:created xsi:type="dcterms:W3CDTF">2020-12-05T08:59:38Z</dcterms:created>
  <dcterms:modified xsi:type="dcterms:W3CDTF">2020-12-09T20:24:05Z</dcterms:modified>
</cp:coreProperties>
</file>