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Amatic SC"/>
      <p:regular r:id="rId15"/>
      <p:bold r:id="rId16"/>
    </p:embeddedFont>
    <p:embeddedFont>
      <p:font typeface="Source Code Pro"/>
      <p:regular r:id="rId17"/>
      <p:bold r:id="rId18"/>
      <p:italic r:id="rId19"/>
      <p:boldItalic r:id="rId20"/>
    </p:embeddedFont>
    <p:embeddedFont>
      <p:font typeface="Comfortaa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ourceCodePro-boldItalic.fntdata"/><Relationship Id="rId11" Type="http://schemas.openxmlformats.org/officeDocument/2006/relationships/slide" Target="slides/slide6.xml"/><Relationship Id="rId22" Type="http://schemas.openxmlformats.org/officeDocument/2006/relationships/font" Target="fonts/Comfortaa-bold.fntdata"/><Relationship Id="rId10" Type="http://schemas.openxmlformats.org/officeDocument/2006/relationships/slide" Target="slides/slide5.xml"/><Relationship Id="rId21" Type="http://schemas.openxmlformats.org/officeDocument/2006/relationships/font" Target="fonts/Comfortaa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maticSC-regular.fntdata"/><Relationship Id="rId14" Type="http://schemas.openxmlformats.org/officeDocument/2006/relationships/slide" Target="slides/slide9.xml"/><Relationship Id="rId17" Type="http://schemas.openxmlformats.org/officeDocument/2006/relationships/font" Target="fonts/SourceCodePro-regular.fntdata"/><Relationship Id="rId16" Type="http://schemas.openxmlformats.org/officeDocument/2006/relationships/font" Target="fonts/AmaticSC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SourceCodePro-italic.fntdata"/><Relationship Id="rId6" Type="http://schemas.openxmlformats.org/officeDocument/2006/relationships/slide" Target="slides/slide1.xml"/><Relationship Id="rId18" Type="http://schemas.openxmlformats.org/officeDocument/2006/relationships/font" Target="fonts/SourceCodePr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af0db066e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af0db066e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f0db066e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f0db066e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f0db066e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af0db066e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f0db066e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f0db066e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f0db066e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f0db066e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f0db066e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f0db066e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f0db066e4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f0db066e4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f0db066e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af0db066e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bcbenesov.klubweb.cz/" TargetMode="External"/><Relationship Id="rId4" Type="http://schemas.openxmlformats.org/officeDocument/2006/relationships/hyperlink" Target="https://www.facebook.com/bcbenesov/" TargetMode="External"/><Relationship Id="rId5" Type="http://schemas.openxmlformats.org/officeDocument/2006/relationships/hyperlink" Target="https://www.facebook.com/holki/photos/a.358340034323829/367804336710732/" TargetMode="External"/><Relationship Id="rId6" Type="http://schemas.openxmlformats.org/officeDocument/2006/relationships/hyperlink" Target="https://en.wikipedia.org/wiki/Jumpman_(logo)#/media/File:Jumpman_logo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9100"/>
              <a:t>BC BENEŠOV</a:t>
            </a:r>
            <a:endParaRPr sz="9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/>
              <a:t>TRÉNOVÁNÍ BASKETBALU U DĚTÍ 1. STUPNĚ ZŠ</a:t>
            </a:r>
            <a:endParaRPr sz="1900"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>
                <a:latin typeface="Comfortaa"/>
                <a:ea typeface="Comfortaa"/>
                <a:cs typeface="Comfortaa"/>
                <a:sym typeface="Comfortaa"/>
              </a:rPr>
              <a:t>Autor:</a:t>
            </a:r>
            <a:r>
              <a:rPr lang="cs">
                <a:latin typeface="Comfortaa"/>
                <a:ea typeface="Comfortaa"/>
                <a:cs typeface="Comfortaa"/>
                <a:sym typeface="Comfortaa"/>
              </a:rPr>
              <a:t> 	Natálie Budilová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>
                <a:latin typeface="Comfortaa"/>
                <a:ea typeface="Comfortaa"/>
                <a:cs typeface="Comfortaa"/>
                <a:sym typeface="Comfortaa"/>
              </a:rPr>
              <a:t>Obor: 	Učitelství 1. stupně ZŠ</a:t>
            </a:r>
            <a:endParaRPr sz="1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>
                <a:latin typeface="Comfortaa"/>
                <a:ea typeface="Comfortaa"/>
                <a:cs typeface="Comfortaa"/>
                <a:sym typeface="Comfortaa"/>
              </a:rPr>
              <a:t>Předmět: 	Pedagogická praxe v mimoškolních aktivitách žáků 1. stupně ZŠ </a:t>
            </a:r>
            <a:endParaRPr sz="14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OBSAH prezentace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b="0" lang="cs" sz="2600"/>
              <a:t>základní informace o klubu</a:t>
            </a:r>
            <a:endParaRPr b="0"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b="0" lang="cs" sz="2600"/>
              <a:t>týmy klubu</a:t>
            </a:r>
            <a:endParaRPr b="0"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b="0" lang="cs" sz="2600"/>
              <a:t>U11 dívky</a:t>
            </a:r>
            <a:endParaRPr b="0"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b="0" lang="cs" sz="2600"/>
              <a:t>mé basketbalové zkušenosti</a:t>
            </a:r>
            <a:endParaRPr b="0"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b="0" lang="cs" sz="2600"/>
              <a:t>forma tréninků</a:t>
            </a:r>
            <a:endParaRPr b="0"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b="0" lang="cs" sz="2600"/>
              <a:t>Co bych chtěla dětem předat</a:t>
            </a:r>
            <a:endParaRPr b="0" sz="2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5000">
                <a:highlight>
                  <a:srgbClr val="F4CCCC"/>
                </a:highlight>
              </a:rPr>
              <a:t>Základní informace o klubu</a:t>
            </a:r>
            <a:endParaRPr sz="5000">
              <a:highlight>
                <a:srgbClr val="F4CCCC"/>
              </a:highlight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228675"/>
            <a:ext cx="43128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vznik názvu klubu - 1993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sídlo: ZŠ Dukelská 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(první zápas - 7. 12. 1983)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tréninkové haly: ZŠ Karlov, Gymnázium Benešov, Sokolovna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9" name="Google Shape;69;p1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Vedení klubu: 7 členný výbor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30 trenérů, asistentů a organizačních pracovníků</a:t>
            </a: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3837" y="3417100"/>
            <a:ext cx="2189824" cy="164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7303" y="2571750"/>
            <a:ext cx="3275000" cy="245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8475" y="3446250"/>
            <a:ext cx="1581725" cy="158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5000">
                <a:highlight>
                  <a:srgbClr val="F4CCCC"/>
                </a:highlight>
              </a:rPr>
              <a:t>týmy klubu</a:t>
            </a:r>
            <a:endParaRPr sz="5000">
              <a:highlight>
                <a:srgbClr val="F4CCCC"/>
              </a:highlight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9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MUŽI/CHLAPCI</a:t>
            </a:r>
            <a:endParaRPr b="1" sz="19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Muži A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Muži B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Junioři U19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Žáci U15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Minižáci 13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Přípravka</a:t>
            </a: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9" name="Google Shape;79;p16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9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ŽENY/DÍVKY</a:t>
            </a:r>
            <a:endParaRPr b="1" sz="19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Ženy A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Ženy B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Starší žákyně U15 A,B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Žákyně U14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Starší minižákyně U13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Nejmladší minižákyně U11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Přípravka</a:t>
            </a: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5000">
                <a:highlight>
                  <a:srgbClr val="F4CCCC"/>
                </a:highlight>
              </a:rPr>
              <a:t>DÍVKY u11</a:t>
            </a:r>
            <a:endParaRPr sz="5000">
              <a:highlight>
                <a:srgbClr val="F4CCCC"/>
              </a:highlight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7 - 11 let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soutěž: Přípravná soutěž nejmladších minižákyň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 trenér, 2 asistenti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 zápasy: BC Slaný x BC Benešov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			    </a:t>
            </a:r>
            <a:r>
              <a:rPr b="1"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58:38, 44:19</a:t>
            </a:r>
            <a:br>
              <a:rPr b="1"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b="1"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tréninky 2x týdně</a:t>
            </a: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725" y="2407175"/>
            <a:ext cx="2456300" cy="24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555600"/>
            <a:ext cx="5421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5000">
                <a:highlight>
                  <a:srgbClr val="F4CCCC"/>
                </a:highlight>
              </a:rPr>
              <a:t>MÉ BASKETBALOVÉ ZKUŠENOSTI</a:t>
            </a:r>
            <a:endParaRPr sz="5000">
              <a:highlight>
                <a:srgbClr val="F4CCCC"/>
              </a:highlight>
            </a:endParaRPr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389600"/>
            <a:ext cx="3416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od roku 2007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U15 extraliga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širší výběr reprezentace U15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U17 extraliga - Basket Slovanka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2017/18 - Mistři ČR (U17)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2018/19 - ŽBL</a:t>
            </a: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5675" y="1013893"/>
            <a:ext cx="3082173" cy="205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6501" y="2748700"/>
            <a:ext cx="3082175" cy="20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5000">
                <a:highlight>
                  <a:srgbClr val="F4CCCC"/>
                </a:highlight>
              </a:rPr>
              <a:t>TRÉNINKY</a:t>
            </a:r>
            <a:endParaRPr sz="5000">
              <a:highlight>
                <a:srgbClr val="F4CCCC"/>
              </a:highlight>
            </a:endParaRPr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nový impuls → nové hry, forma tréninků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pohyb (basketbal) je zábava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předat své zkušenosti - technika, myšlení 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otevřít brány basketbalového světa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motivace</a:t>
            </a:r>
            <a:b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omfortaa"/>
              <a:buChar char="●"/>
            </a:pPr>
            <a:r>
              <a:rPr lang="cs" sz="1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láska ke sportu</a:t>
            </a:r>
            <a:endParaRPr sz="1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9000"/>
              <a:t>DĚKUJI ZA POZORNOST</a:t>
            </a:r>
            <a:endParaRPr sz="9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5000"/>
              <a:t>zdroje</a:t>
            </a:r>
            <a:endParaRPr sz="5000"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matic SC"/>
              <a:buChar char="●"/>
            </a:pPr>
            <a:r>
              <a:rPr lang="cs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3"/>
              </a:rPr>
              <a:t>http://bcbenesov.klubweb.cz/</a:t>
            </a:r>
            <a:br>
              <a:rPr lang="cs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</a:br>
            <a:endParaRPr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matic SC"/>
              <a:buChar char="●"/>
            </a:pPr>
            <a:r>
              <a:rPr lang="cs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4"/>
              </a:rPr>
              <a:t>https://www.facebook.com/bcbenesov/</a:t>
            </a:r>
            <a:br>
              <a:rPr lang="cs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</a:br>
            <a:endParaRPr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matic SC"/>
              <a:buChar char="●"/>
            </a:pPr>
            <a:r>
              <a:rPr lang="cs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5"/>
              </a:rPr>
              <a:t>https://www.facebook.com/holki/photos/a.358340034323829/367804336710732/</a:t>
            </a:r>
            <a:br>
              <a:rPr lang="cs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</a:br>
            <a:endParaRPr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matic SC"/>
              <a:buChar char="●"/>
            </a:pPr>
            <a:r>
              <a:rPr lang="cs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6"/>
              </a:rPr>
              <a:t>https://en.wikipedia.org/wiki/Jumpman_(logo)#/media/File:Jumpman_logo.svg</a:t>
            </a:r>
            <a:br>
              <a:rPr lang="cs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</a:br>
            <a:endParaRPr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