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3" r:id="rId9"/>
    <p:sldId id="268" r:id="rId10"/>
    <p:sldId id="265" r:id="rId11"/>
    <p:sldId id="266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86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41" d="100"/>
          <a:sy n="41" d="100"/>
        </p:scale>
        <p:origin x="-90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CBBC-9366-4D18-9DFB-7446F1E189A7}" type="datetimeFigureOut">
              <a:rPr lang="cs-CZ" smtClean="0"/>
              <a:t>5.12.2020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5AA5505-0BBA-4AD1-AE81-A4B8FD90AE41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CBBC-9366-4D18-9DFB-7446F1E189A7}" type="datetimeFigureOut">
              <a:rPr lang="cs-CZ" smtClean="0"/>
              <a:t>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5505-0BBA-4AD1-AE81-A4B8FD90AE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CBBC-9366-4D18-9DFB-7446F1E189A7}" type="datetimeFigureOut">
              <a:rPr lang="cs-CZ" smtClean="0"/>
              <a:t>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5505-0BBA-4AD1-AE81-A4B8FD90AE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CBBC-9366-4D18-9DFB-7446F1E189A7}" type="datetimeFigureOut">
              <a:rPr lang="cs-CZ" smtClean="0"/>
              <a:t>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5505-0BBA-4AD1-AE81-A4B8FD90AE4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CBBC-9366-4D18-9DFB-7446F1E189A7}" type="datetimeFigureOut">
              <a:rPr lang="cs-CZ" smtClean="0"/>
              <a:t>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5AA5505-0BBA-4AD1-AE81-A4B8FD90AE4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CBBC-9366-4D18-9DFB-7446F1E189A7}" type="datetimeFigureOut">
              <a:rPr lang="cs-CZ" smtClean="0"/>
              <a:t>5.12.2020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5505-0BBA-4AD1-AE81-A4B8FD90AE4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CBBC-9366-4D18-9DFB-7446F1E189A7}" type="datetimeFigureOut">
              <a:rPr lang="cs-CZ" smtClean="0"/>
              <a:t>5.12.2020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5505-0BBA-4AD1-AE81-A4B8FD90AE4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CBBC-9366-4D18-9DFB-7446F1E189A7}" type="datetimeFigureOut">
              <a:rPr lang="cs-CZ" smtClean="0"/>
              <a:t>5.12.2020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5505-0BBA-4AD1-AE81-A4B8FD90AE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CBBC-9366-4D18-9DFB-7446F1E189A7}" type="datetimeFigureOut">
              <a:rPr lang="cs-CZ" smtClean="0"/>
              <a:t>5.12.2020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5505-0BBA-4AD1-AE81-A4B8FD90AE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CBBC-9366-4D18-9DFB-7446F1E189A7}" type="datetimeFigureOut">
              <a:rPr lang="cs-CZ" smtClean="0"/>
              <a:t>5.12.2020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5505-0BBA-4AD1-AE81-A4B8FD90AE4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CBBC-9366-4D18-9DFB-7446F1E189A7}" type="datetimeFigureOut">
              <a:rPr lang="cs-CZ" smtClean="0"/>
              <a:t>5.12.2020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5AA5505-0BBA-4AD1-AE81-A4B8FD90AE4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04ECBBC-9366-4D18-9DFB-7446F1E189A7}" type="datetimeFigureOut">
              <a:rPr lang="cs-CZ" smtClean="0"/>
              <a:t>5.12.2020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5AA5505-0BBA-4AD1-AE81-A4B8FD90AE4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35596" y="3429000"/>
            <a:ext cx="7056784" cy="1270992"/>
          </a:xfrm>
        </p:spPr>
        <p:txBody>
          <a:bodyPr>
            <a:noAutofit/>
          </a:bodyPr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Pedagogická praxe v mimoškolních aktivitách žáků 1. stupně </a:t>
            </a: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ZŠ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Popis činnosti v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družině FN Motol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943629" y="4855068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Alena Bednářová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63688" y="5379639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Učitelství pro 1. stupeň ZŠ (KS)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1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A86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Administrativa</a:t>
            </a:r>
            <a:endParaRPr lang="cs-CZ" dirty="0">
              <a:solidFill>
                <a:srgbClr val="FA860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844824"/>
            <a:ext cx="7772400" cy="4174976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Potvrzení o bezinfekčnosti a GDPR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Měření teploty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Krizové kontakty dětí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Čas a rozsah výuky a úkolů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Zápůjčky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tabletů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Seznamy příchozích dětí/jmenovky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Evidence obědů 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Evidence odchodů</a:t>
            </a:r>
          </a:p>
          <a:p>
            <a:pPr lvl="1"/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005064"/>
            <a:ext cx="1943100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45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A86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Interakce, hraní, hlídání</a:t>
            </a:r>
            <a:endParaRPr lang="cs-CZ" dirty="0">
              <a:solidFill>
                <a:srgbClr val="FA860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844824"/>
            <a:ext cx="7772400" cy="4174976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Pomoc s připojením na online výuku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Kontrola splněných úkolů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Procházka ven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Pomoc s cvičením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Dílničky/tvoření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Hry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Dohled</a:t>
            </a:r>
          </a:p>
          <a:p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005064"/>
            <a:ext cx="1943100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57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A86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Ostatní činnosti</a:t>
            </a:r>
            <a:endParaRPr lang="cs-CZ" dirty="0">
              <a:solidFill>
                <a:srgbClr val="FA860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844824"/>
            <a:ext cx="7772400" cy="4174976"/>
          </a:xfrm>
        </p:spPr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Příprava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místností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Zajištění obědů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Úklid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Zavádění nových systémů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Zjišťování problémů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Zabezpečení </a:t>
            </a:r>
          </a:p>
          <a:p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005064"/>
            <a:ext cx="1943100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93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Skvělé spojení skupin cizích osob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Umožnění plnění praxí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Jedinečná zkušenost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Poděkování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53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5322992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A86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 vše začalo...</a:t>
            </a:r>
            <a:endParaRPr lang="cs-CZ" dirty="0">
              <a:solidFill>
                <a:srgbClr val="FA860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844824"/>
            <a:ext cx="7772400" cy="4174976"/>
          </a:xfrm>
        </p:spPr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Původní plán plnění praxe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Nová výzva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Zřízení družiny pro zaměstnance FN Motol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Spojení několika skupin:</a:t>
            </a:r>
          </a:p>
          <a:p>
            <a:pPr lvl="2"/>
            <a:r>
              <a:rPr lang="cs-CZ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Pedagogická fakulta UK</a:t>
            </a:r>
          </a:p>
          <a:p>
            <a:pPr lvl="2"/>
            <a:r>
              <a:rPr lang="cs-CZ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Studentský spolek Agora</a:t>
            </a:r>
          </a:p>
          <a:p>
            <a:pPr lvl="2"/>
            <a:r>
              <a:rPr lang="cs-CZ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FN Motol</a:t>
            </a:r>
          </a:p>
          <a:p>
            <a:pPr lvl="2"/>
            <a:r>
              <a:rPr lang="cs-CZ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Studenti PEDF</a:t>
            </a:r>
            <a:endParaRPr lang="cs-CZ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005064"/>
            <a:ext cx="1943100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43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A86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Družina FN Motol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844824"/>
            <a:ext cx="7772400" cy="4174976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Informační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a komunikační zdroje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FB stránky</a:t>
            </a:r>
          </a:p>
          <a:p>
            <a:pPr lvl="2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Studenti PEDF UK -&gt; </a:t>
            </a:r>
          </a:p>
          <a:p>
            <a:pPr lvl="2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Studenti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PedF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UK (opět) pomáhají ve FN Motol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Online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excel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tabulka Hlídání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Motol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Messenger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Krizová telefonní čísla</a:t>
            </a:r>
          </a:p>
          <a:p>
            <a:pPr lvl="1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0040" lvl="1" indent="0">
              <a:buNone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005064"/>
            <a:ext cx="1943100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23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A86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Družina FN Motol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844824"/>
            <a:ext cx="7772400" cy="4174976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Podmínky spolupráce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Studenti PEDF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UK – potvrzení o studiu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Dohoda o pracovní činnosti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Výkazy pracovních hodin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Benefity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Skvělý pocit sounáležitosti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Možnost výdělku – darování motolské</a:t>
            </a:r>
            <a:b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školce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Obědy zdarma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0040" lvl="1" indent="0">
              <a:buNone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005064"/>
            <a:ext cx="1943100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97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A86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Složení osob v družině</a:t>
            </a:r>
            <a:endParaRPr lang="cs-CZ" dirty="0">
              <a:solidFill>
                <a:srgbClr val="FA860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844824"/>
            <a:ext cx="7772400" cy="4174976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Zaměstnanci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Učitelky ZŠ FN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Motol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Studenti PEDF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Další zaměstnanci FN Motol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Děti zaměstnanců FN Motol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Věk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Pohlaví</a:t>
            </a:r>
          </a:p>
          <a:p>
            <a:pPr lvl="1"/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005064"/>
            <a:ext cx="1943100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31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A86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Vybavení družiny</a:t>
            </a:r>
            <a:endParaRPr lang="cs-CZ" dirty="0">
              <a:solidFill>
                <a:srgbClr val="FA860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844824"/>
            <a:ext cx="7772400" cy="4174976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Prostory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Posluchárna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Sklem oddělené místnosti (učebny)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Prostorná chodba (herna, šatna, jídelna)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Děti zaměstnanců FN Motol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Věk (3-10 let)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Pohlaví (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genderově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vyvážená skupina)</a:t>
            </a:r>
          </a:p>
          <a:p>
            <a:pPr lvl="1"/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005064"/>
            <a:ext cx="1943100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78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036912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Orientace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Organizace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Administrativa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Sociální interakce 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Dozor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Ostatní činnosti</a:t>
            </a:r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Popis aktivit/úkolů v družině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95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A86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Orientace</a:t>
            </a:r>
            <a:endParaRPr lang="cs-CZ" dirty="0">
              <a:solidFill>
                <a:srgbClr val="FA860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844824"/>
            <a:ext cx="7772400" cy="4174976"/>
          </a:xfrm>
        </p:spPr>
        <p:txBody>
          <a:bodyPr>
            <a:normAutofit/>
          </a:bodyPr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Sebe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sama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Prostor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Vyučující, studenti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Děti a jejich potřeby a úkoly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Možnosti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005064"/>
            <a:ext cx="1943100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94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A86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Organizace</a:t>
            </a:r>
            <a:endParaRPr lang="cs-CZ" dirty="0">
              <a:solidFill>
                <a:srgbClr val="FA860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844824"/>
            <a:ext cx="7772400" cy="4174976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Před nástupem do družiny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Rozdělení směn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Domluva a sdílení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ve skupině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Hlášení průběhu, problémů v družině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 družině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Vyučování</a:t>
            </a: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Dodržování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zdravotních nařízení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Systém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půjčování pomůcek a her</a:t>
            </a:r>
          </a:p>
          <a:p>
            <a:pPr lvl="1"/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005064"/>
            <a:ext cx="1943100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07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304</Words>
  <Application>Microsoft Office PowerPoint</Application>
  <PresentationFormat>Předvádění na obrazovce (4:3)</PresentationFormat>
  <Paragraphs>103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Jmění</vt:lpstr>
      <vt:lpstr>Popis činnosti v družině FN Motol</vt:lpstr>
      <vt:lpstr>Jak vše začalo...</vt:lpstr>
      <vt:lpstr>Družina FN Motol</vt:lpstr>
      <vt:lpstr>Družina FN Motol</vt:lpstr>
      <vt:lpstr>Složení osob v družině</vt:lpstr>
      <vt:lpstr>Vybavení družiny</vt:lpstr>
      <vt:lpstr>Popis aktivit/úkolů v družině</vt:lpstr>
      <vt:lpstr>Orientace</vt:lpstr>
      <vt:lpstr>Organizace</vt:lpstr>
      <vt:lpstr>Administrativa</vt:lpstr>
      <vt:lpstr>Interakce, hraní, hlídání</vt:lpstr>
      <vt:lpstr>Ostatní činnosti</vt:lpstr>
      <vt:lpstr>Poděkování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Popis činnosti v mimoškolním zařízení</dc:title>
  <dc:creator>Alca</dc:creator>
  <cp:lastModifiedBy>Alca</cp:lastModifiedBy>
  <cp:revision>12</cp:revision>
  <dcterms:created xsi:type="dcterms:W3CDTF">2020-12-04T21:23:27Z</dcterms:created>
  <dcterms:modified xsi:type="dcterms:W3CDTF">2020-12-04T23:19:11Z</dcterms:modified>
</cp:coreProperties>
</file>