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customXml/itemProps1.xml" ContentType="application/vnd.openxmlformats-officedocument.customXmlProperties+xml"/>
  <Override PartName="/customXml/itemProps2.xml" ContentType="application/vnd.openxmlformats-officedocument.customXmlProperties+xml"/>
  <Override PartName="/customXml/itemProps3.xml" ContentType="application/vnd.openxmlformats-officedocument.customXmlProperties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changesInfos/changesInfo1.xml" ContentType="application/vnd.ms-powerpoint.changesinfo+xml"/>
  <Override PartName="/ppt/revisionInfo.xml" ContentType="application/vnd.ms-powerpoint.revisioninfo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73" r:id="rId4"/>
  </p:sldMasterIdLst>
  <p:notesMasterIdLst>
    <p:notesMasterId r:id="rId13"/>
  </p:notesMasterIdLst>
  <p:handoutMasterIdLst>
    <p:handoutMasterId r:id="rId14"/>
  </p:handoutMasterIdLst>
  <p:sldIdLst>
    <p:sldId id="257" r:id="rId5"/>
    <p:sldId id="261" r:id="rId6"/>
    <p:sldId id="262" r:id="rId7"/>
    <p:sldId id="263" r:id="rId8"/>
    <p:sldId id="265" r:id="rId9"/>
    <p:sldId id="266" r:id="rId10"/>
    <p:sldId id="267" r:id="rId11"/>
    <p:sldId id="268" r:id="rId12"/>
  </p:sldIdLst>
  <p:sldSz cx="12192000" cy="6858000"/>
  <p:notesSz cx="6858000" cy="9144000"/>
  <p:defaultTextStyle>
    <a:defPPr rtl="0">
      <a:defRPr lang="cs-cz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  <p:ext uri="{2D200454-40CA-4A62-9FC3-DE9A4176ACB9}">
      <p15:notes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344529"/>
    <a:srgbClr val="2B3922"/>
    <a:srgbClr val="2E3722"/>
    <a:srgbClr val="FCF7F1"/>
    <a:srgbClr val="B8D233"/>
    <a:srgbClr val="5CC6D6"/>
    <a:srgbClr val="F8D22F"/>
    <a:srgbClr val="F03F2B"/>
    <a:srgbClr val="3488A0"/>
    <a:srgbClr val="57903F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revisionInfo.xml><?xml version="1.0" encoding="utf-8"?>
<p1510:revInfo xmlns:a="http://schemas.openxmlformats.org/drawingml/2006/main" xmlns:r="http://schemas.openxmlformats.org/officeDocument/2006/relationships" xmlns:p1510="http://schemas.microsoft.com/office/powerpoint/2015/10/main">
  <p1510:revLst>
    <p1510:client id="{7E8EA69F-55F8-46FC-BDA6-73CDAB6BD5D9}" v="866" dt="2020-12-04T10:57:27.957"/>
    <p1510:client id="{FE408ECB-FE7F-9199-C6ED-52D2A14F43CA}" v="53" dt="2020-12-04T08:25:13.934"/>
  </p1510:revLst>
</p1510:revInfo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 horzBarState="maximized">
    <p:restoredLeft sz="14996" autoAdjust="0"/>
    <p:restoredTop sz="94660"/>
  </p:normalViewPr>
  <p:slideViewPr>
    <p:cSldViewPr snapToGrid="0">
      <p:cViewPr varScale="1">
        <p:scale>
          <a:sx n="67" d="100"/>
          <a:sy n="67" d="100"/>
        </p:scale>
        <p:origin x="644" y="44"/>
      </p:cViewPr>
      <p:guideLst/>
    </p:cSldViewPr>
  </p:slideViewPr>
  <p:notesTextViewPr>
    <p:cViewPr>
      <p:scale>
        <a:sx n="3" d="2"/>
        <a:sy n="3" d="2"/>
      </p:scale>
      <p:origin x="0" y="0"/>
    </p:cViewPr>
  </p:notesTextViewPr>
  <p:notesViewPr>
    <p:cSldViewPr snapToGrid="0">
      <p:cViewPr varScale="1">
        <p:scale>
          <a:sx n="120" d="100"/>
          <a:sy n="120" d="100"/>
        </p:scale>
        <p:origin x="5040" y="108"/>
      </p:cViewPr>
      <p:guideLst/>
    </p:cSldViewPr>
  </p:notes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4.xml"/><Relationship Id="rId13" Type="http://schemas.openxmlformats.org/officeDocument/2006/relationships/notesMaster" Target="notesMasters/notesMaster1.xml"/><Relationship Id="rId18" Type="http://schemas.openxmlformats.org/officeDocument/2006/relationships/tableStyles" Target="tableStyles.xml"/><Relationship Id="rId3" Type="http://schemas.openxmlformats.org/officeDocument/2006/relationships/customXml" Target="../customXml/item3.xml"/><Relationship Id="rId7" Type="http://schemas.openxmlformats.org/officeDocument/2006/relationships/slide" Target="slides/slide3.xml"/><Relationship Id="rId12" Type="http://schemas.openxmlformats.org/officeDocument/2006/relationships/slide" Target="slides/slide8.xml"/><Relationship Id="rId17" Type="http://schemas.openxmlformats.org/officeDocument/2006/relationships/theme" Target="theme/theme1.xml"/><Relationship Id="rId2" Type="http://schemas.openxmlformats.org/officeDocument/2006/relationships/customXml" Target="../customXml/item2.xml"/><Relationship Id="rId16" Type="http://schemas.openxmlformats.org/officeDocument/2006/relationships/viewProps" Target="viewProps.xml"/><Relationship Id="rId20" Type="http://schemas.microsoft.com/office/2015/10/relationships/revisionInfo" Target="revisionInfo.xml"/><Relationship Id="rId1" Type="http://schemas.openxmlformats.org/officeDocument/2006/relationships/customXml" Target="../customXml/item1.xml"/><Relationship Id="rId6" Type="http://schemas.openxmlformats.org/officeDocument/2006/relationships/slide" Target="slides/slide2.xml"/><Relationship Id="rId11" Type="http://schemas.openxmlformats.org/officeDocument/2006/relationships/slide" Target="slides/slide7.xml"/><Relationship Id="rId5" Type="http://schemas.openxmlformats.org/officeDocument/2006/relationships/slide" Target="slides/slide1.xml"/><Relationship Id="rId15" Type="http://schemas.openxmlformats.org/officeDocument/2006/relationships/presProps" Target="presProps.xml"/><Relationship Id="rId10" Type="http://schemas.openxmlformats.org/officeDocument/2006/relationships/slide" Target="slides/slide6.xml"/><Relationship Id="rId19" Type="http://schemas.microsoft.com/office/2016/11/relationships/changesInfo" Target="changesInfos/changesInfo1.xml"/><Relationship Id="rId4" Type="http://schemas.openxmlformats.org/officeDocument/2006/relationships/slideMaster" Target="slideMasters/slideMaster1.xml"/><Relationship Id="rId9" Type="http://schemas.openxmlformats.org/officeDocument/2006/relationships/slide" Target="slides/slide5.xml"/><Relationship Id="rId14" Type="http://schemas.openxmlformats.org/officeDocument/2006/relationships/handoutMaster" Target="handoutMasters/handoutMaster1.xml"/></Relationships>
</file>

<file path=ppt/changesInfos/changesInfo1.xml><?xml version="1.0" encoding="utf-8"?>
<pc:chgInfo xmlns:a="http://schemas.openxmlformats.org/drawingml/2006/main" xmlns:r="http://schemas.openxmlformats.org/officeDocument/2006/relationships" xmlns:ac="http://schemas.microsoft.com/office/drawing/2013/main/command" xmlns:pc="http://schemas.microsoft.com/office/powerpoint/2013/main/command">
  <pc:docChgLst>
    <pc:chgData name="Eliška Štíchová" userId="0b90bc02-ba98-4f7b-8003-683fce62794e" providerId="ADAL" clId="{7E8EA69F-55F8-46FC-BDA6-73CDAB6BD5D9}"/>
    <pc:docChg chg="undo redo custSel addSld delSld modSld modMainMaster">
      <pc:chgData name="Eliška Štíchová" userId="0b90bc02-ba98-4f7b-8003-683fce62794e" providerId="ADAL" clId="{7E8EA69F-55F8-46FC-BDA6-73CDAB6BD5D9}" dt="2020-12-04T10:57:59.595" v="2648" actId="478"/>
      <pc:docMkLst>
        <pc:docMk/>
      </pc:docMkLst>
      <pc:sldChg chg="setBg">
        <pc:chgData name="Eliška Štíchová" userId="0b90bc02-ba98-4f7b-8003-683fce62794e" providerId="ADAL" clId="{7E8EA69F-55F8-46FC-BDA6-73CDAB6BD5D9}" dt="2020-12-04T07:56:30.361" v="994"/>
        <pc:sldMkLst>
          <pc:docMk/>
          <pc:sldMk cId="2584280759" sldId="257"/>
        </pc:sldMkLst>
      </pc:sldChg>
      <pc:sldChg chg="modSp mod setBg">
        <pc:chgData name="Eliška Štíchová" userId="0b90bc02-ba98-4f7b-8003-683fce62794e" providerId="ADAL" clId="{7E8EA69F-55F8-46FC-BDA6-73CDAB6BD5D9}" dt="2020-12-04T10:18:34.721" v="2109" actId="14100"/>
        <pc:sldMkLst>
          <pc:docMk/>
          <pc:sldMk cId="183243182" sldId="261"/>
        </pc:sldMkLst>
        <pc:spChg chg="mod">
          <ac:chgData name="Eliška Štíchová" userId="0b90bc02-ba98-4f7b-8003-683fce62794e" providerId="ADAL" clId="{7E8EA69F-55F8-46FC-BDA6-73CDAB6BD5D9}" dt="2020-12-04T07:14:20.426" v="7" actId="20577"/>
          <ac:spMkLst>
            <pc:docMk/>
            <pc:sldMk cId="183243182" sldId="261"/>
            <ac:spMk id="2" creationId="{7A4919D0-F177-4BBA-9A0B-DBA69E2ED764}"/>
          </ac:spMkLst>
        </pc:spChg>
        <pc:graphicFrameChg chg="mod">
          <ac:chgData name="Eliška Štíchová" userId="0b90bc02-ba98-4f7b-8003-683fce62794e" providerId="ADAL" clId="{7E8EA69F-55F8-46FC-BDA6-73CDAB6BD5D9}" dt="2020-12-04T09:36:39.596" v="1524"/>
          <ac:graphicFrameMkLst>
            <pc:docMk/>
            <pc:sldMk cId="183243182" sldId="261"/>
            <ac:graphicFrameMk id="5" creationId="{91DB1382-7276-49FA-9632-38D558F457E3}"/>
          </ac:graphicFrameMkLst>
        </pc:graphicFrameChg>
        <pc:picChg chg="mod">
          <ac:chgData name="Eliška Štíchová" userId="0b90bc02-ba98-4f7b-8003-683fce62794e" providerId="ADAL" clId="{7E8EA69F-55F8-46FC-BDA6-73CDAB6BD5D9}" dt="2020-12-04T10:18:34.721" v="2109" actId="14100"/>
          <ac:picMkLst>
            <pc:docMk/>
            <pc:sldMk cId="183243182" sldId="261"/>
            <ac:picMk id="4" creationId="{E476A61B-9782-4217-A055-9EFCB2C1CBF9}"/>
          </ac:picMkLst>
        </pc:picChg>
      </pc:sldChg>
      <pc:sldChg chg="addSp delSp modSp mod modClrScheme chgLayout">
        <pc:chgData name="Eliška Štíchová" userId="0b90bc02-ba98-4f7b-8003-683fce62794e" providerId="ADAL" clId="{7E8EA69F-55F8-46FC-BDA6-73CDAB6BD5D9}" dt="2020-12-04T10:57:43.731" v="2646" actId="478"/>
        <pc:sldMkLst>
          <pc:docMk/>
          <pc:sldMk cId="3650579725" sldId="262"/>
        </pc:sldMkLst>
        <pc:spChg chg="del">
          <ac:chgData name="Eliška Štíchová" userId="0b90bc02-ba98-4f7b-8003-683fce62794e" providerId="ADAL" clId="{7E8EA69F-55F8-46FC-BDA6-73CDAB6BD5D9}" dt="2020-12-04T07:15:29.075" v="19" actId="26606"/>
          <ac:spMkLst>
            <pc:docMk/>
            <pc:sldMk cId="3650579725" sldId="262"/>
            <ac:spMk id="2" creationId="{0C1E6AB3-33AE-4A6A-AA5C-8B94D76093CC}"/>
          </ac:spMkLst>
        </pc:spChg>
        <pc:spChg chg="del mod">
          <ac:chgData name="Eliška Štíchová" userId="0b90bc02-ba98-4f7b-8003-683fce62794e" providerId="ADAL" clId="{7E8EA69F-55F8-46FC-BDA6-73CDAB6BD5D9}" dt="2020-12-04T07:15:29.075" v="19" actId="26606"/>
          <ac:spMkLst>
            <pc:docMk/>
            <pc:sldMk cId="3650579725" sldId="262"/>
            <ac:spMk id="4" creationId="{98052C00-576C-44AD-82EE-786683342EEF}"/>
          </ac:spMkLst>
        </pc:spChg>
        <pc:spChg chg="del">
          <ac:chgData name="Eliška Štíchová" userId="0b90bc02-ba98-4f7b-8003-683fce62794e" providerId="ADAL" clId="{7E8EA69F-55F8-46FC-BDA6-73CDAB6BD5D9}" dt="2020-12-04T07:14:59.755" v="8"/>
          <ac:spMkLst>
            <pc:docMk/>
            <pc:sldMk cId="3650579725" sldId="262"/>
            <ac:spMk id="7" creationId="{8704B40A-4C52-4206-A175-ACC48CFA1039}"/>
          </ac:spMkLst>
        </pc:spChg>
        <pc:spChg chg="add del mod">
          <ac:chgData name="Eliška Štíchová" userId="0b90bc02-ba98-4f7b-8003-683fce62794e" providerId="ADAL" clId="{7E8EA69F-55F8-46FC-BDA6-73CDAB6BD5D9}" dt="2020-12-04T10:57:43.731" v="2646" actId="478"/>
          <ac:spMkLst>
            <pc:docMk/>
            <pc:sldMk cId="3650579725" sldId="262"/>
            <ac:spMk id="13" creationId="{26FD4B0D-BBC9-43A5-9928-32714C57A502}"/>
          </ac:spMkLst>
        </pc:spChg>
        <pc:spChg chg="add mod">
          <ac:chgData name="Eliška Štíchová" userId="0b90bc02-ba98-4f7b-8003-683fce62794e" providerId="ADAL" clId="{7E8EA69F-55F8-46FC-BDA6-73CDAB6BD5D9}" dt="2020-12-04T10:18:51.024" v="2112" actId="403"/>
          <ac:spMkLst>
            <pc:docMk/>
            <pc:sldMk cId="3650579725" sldId="262"/>
            <ac:spMk id="15" creationId="{E8DBC78E-ED45-4D92-8E0F-8402855B3EDD}"/>
          </ac:spMkLst>
        </pc:spChg>
        <pc:spChg chg="add mod">
          <ac:chgData name="Eliška Štíchová" userId="0b90bc02-ba98-4f7b-8003-683fce62794e" providerId="ADAL" clId="{7E8EA69F-55F8-46FC-BDA6-73CDAB6BD5D9}" dt="2020-12-04T07:41:25.653" v="643" actId="122"/>
          <ac:spMkLst>
            <pc:docMk/>
            <pc:sldMk cId="3650579725" sldId="262"/>
            <ac:spMk id="17" creationId="{E22B8E0A-86D8-4CEC-ACCF-0182CB8A44E7}"/>
          </ac:spMkLst>
        </pc:spChg>
        <pc:picChg chg="add mod">
          <ac:chgData name="Eliška Štíchová" userId="0b90bc02-ba98-4f7b-8003-683fce62794e" providerId="ADAL" clId="{7E8EA69F-55F8-46FC-BDA6-73CDAB6BD5D9}" dt="2020-12-04T07:15:35.339" v="20" actId="27614"/>
          <ac:picMkLst>
            <pc:docMk/>
            <pc:sldMk cId="3650579725" sldId="262"/>
            <ac:picMk id="8" creationId="{E4BEB3B6-F642-49A5-88AF-2501F9E5F8D0}"/>
          </ac:picMkLst>
        </pc:picChg>
        <pc:picChg chg="add mod">
          <ac:chgData name="Eliška Štíchová" userId="0b90bc02-ba98-4f7b-8003-683fce62794e" providerId="ADAL" clId="{7E8EA69F-55F8-46FC-BDA6-73CDAB6BD5D9}" dt="2020-12-04T10:18:47.023" v="2111" actId="1076"/>
          <ac:picMkLst>
            <pc:docMk/>
            <pc:sldMk cId="3650579725" sldId="262"/>
            <ac:picMk id="9" creationId="{7A03B502-1C90-4414-955D-063117EB4E1D}"/>
          </ac:picMkLst>
        </pc:picChg>
      </pc:sldChg>
      <pc:sldChg chg="addSp delSp modSp new mod setBg modClrScheme chgLayout">
        <pc:chgData name="Eliška Štíchová" userId="0b90bc02-ba98-4f7b-8003-683fce62794e" providerId="ADAL" clId="{7E8EA69F-55F8-46FC-BDA6-73CDAB6BD5D9}" dt="2020-12-04T10:20:02.788" v="2125"/>
        <pc:sldMkLst>
          <pc:docMk/>
          <pc:sldMk cId="2257428418" sldId="263"/>
        </pc:sldMkLst>
        <pc:spChg chg="del">
          <ac:chgData name="Eliška Štíchová" userId="0b90bc02-ba98-4f7b-8003-683fce62794e" providerId="ADAL" clId="{7E8EA69F-55F8-46FC-BDA6-73CDAB6BD5D9}" dt="2020-12-04T07:20:35.967" v="309" actId="26606"/>
          <ac:spMkLst>
            <pc:docMk/>
            <pc:sldMk cId="2257428418" sldId="263"/>
            <ac:spMk id="2" creationId="{BC86FCC1-A1EA-4118-A6BF-FEA9E8C5A43E}"/>
          </ac:spMkLst>
        </pc:spChg>
        <pc:spChg chg="del mod">
          <ac:chgData name="Eliška Štíchová" userId="0b90bc02-ba98-4f7b-8003-683fce62794e" providerId="ADAL" clId="{7E8EA69F-55F8-46FC-BDA6-73CDAB6BD5D9}" dt="2020-12-04T08:13:44.733" v="1294" actId="478"/>
          <ac:spMkLst>
            <pc:docMk/>
            <pc:sldMk cId="2257428418" sldId="263"/>
            <ac:spMk id="3" creationId="{5D577370-00DC-41FE-8C70-AECD052B70D5}"/>
          </ac:spMkLst>
        </pc:spChg>
        <pc:spChg chg="del">
          <ac:chgData name="Eliška Štíchová" userId="0b90bc02-ba98-4f7b-8003-683fce62794e" providerId="ADAL" clId="{7E8EA69F-55F8-46FC-BDA6-73CDAB6BD5D9}" dt="2020-12-04T07:20:35.967" v="309" actId="26606"/>
          <ac:spMkLst>
            <pc:docMk/>
            <pc:sldMk cId="2257428418" sldId="263"/>
            <ac:spMk id="4" creationId="{7CB17D1A-44E8-47F7-BD51-1392B0CF7FB9}"/>
          </ac:spMkLst>
        </pc:spChg>
        <pc:spChg chg="add mod">
          <ac:chgData name="Eliška Štíchová" userId="0b90bc02-ba98-4f7b-8003-683fce62794e" providerId="ADAL" clId="{7E8EA69F-55F8-46FC-BDA6-73CDAB6BD5D9}" dt="2020-12-04T08:27:00.105" v="1425" actId="20577"/>
          <ac:spMkLst>
            <pc:docMk/>
            <pc:sldMk cId="2257428418" sldId="263"/>
            <ac:spMk id="5" creationId="{50BAB6F8-6906-499C-B211-1AB0E58489AA}"/>
          </ac:spMkLst>
        </pc:spChg>
        <pc:spChg chg="del">
          <ac:chgData name="Eliška Štíchová" userId="0b90bc02-ba98-4f7b-8003-683fce62794e" providerId="ADAL" clId="{7E8EA69F-55F8-46FC-BDA6-73CDAB6BD5D9}" dt="2020-12-04T07:20:35.967" v="309" actId="26606"/>
          <ac:spMkLst>
            <pc:docMk/>
            <pc:sldMk cId="2257428418" sldId="263"/>
            <ac:spMk id="5" creationId="{899D59FC-EFFB-481A-BE7C-929C7FD304F9}"/>
          </ac:spMkLst>
        </pc:spChg>
        <pc:spChg chg="add del mod">
          <ac:chgData name="Eliška Štíchová" userId="0b90bc02-ba98-4f7b-8003-683fce62794e" providerId="ADAL" clId="{7E8EA69F-55F8-46FC-BDA6-73CDAB6BD5D9}" dt="2020-12-04T08:12:40.313" v="1241"/>
          <ac:spMkLst>
            <pc:docMk/>
            <pc:sldMk cId="2257428418" sldId="263"/>
            <ac:spMk id="7" creationId="{7A91F07F-BD61-4D49-83C2-CD947AD6B604}"/>
          </ac:spMkLst>
        </pc:spChg>
        <pc:spChg chg="add del mod">
          <ac:chgData name="Eliška Štíchová" userId="0b90bc02-ba98-4f7b-8003-683fce62794e" providerId="ADAL" clId="{7E8EA69F-55F8-46FC-BDA6-73CDAB6BD5D9}" dt="2020-12-04T08:12:48.212" v="1244"/>
          <ac:spMkLst>
            <pc:docMk/>
            <pc:sldMk cId="2257428418" sldId="263"/>
            <ac:spMk id="8" creationId="{01BCDFFF-D59D-4247-87A9-B734AA99C366}"/>
          </ac:spMkLst>
        </pc:spChg>
        <pc:spChg chg="add mod">
          <ac:chgData name="Eliška Štíchová" userId="0b90bc02-ba98-4f7b-8003-683fce62794e" providerId="ADAL" clId="{7E8EA69F-55F8-46FC-BDA6-73CDAB6BD5D9}" dt="2020-12-04T08:16:38.786" v="1335" actId="1076"/>
          <ac:spMkLst>
            <pc:docMk/>
            <pc:sldMk cId="2257428418" sldId="263"/>
            <ac:spMk id="9" creationId="{2AB3DF3A-1A8C-4B7A-878D-3206E89F71D2}"/>
          </ac:spMkLst>
        </pc:spChg>
        <pc:spChg chg="add del mod">
          <ac:chgData name="Eliška Štíchová" userId="0b90bc02-ba98-4f7b-8003-683fce62794e" providerId="ADAL" clId="{7E8EA69F-55F8-46FC-BDA6-73CDAB6BD5D9}" dt="2020-12-04T07:43:50.331" v="647" actId="26606"/>
          <ac:spMkLst>
            <pc:docMk/>
            <pc:sldMk cId="2257428418" sldId="263"/>
            <ac:spMk id="10" creationId="{55256D87-E0CF-4D69-8D20-71FBAD40CD2F}"/>
          </ac:spMkLst>
        </pc:spChg>
        <pc:spChg chg="add del mod">
          <ac:chgData name="Eliška Štíchová" userId="0b90bc02-ba98-4f7b-8003-683fce62794e" providerId="ADAL" clId="{7E8EA69F-55F8-46FC-BDA6-73CDAB6BD5D9}" dt="2020-12-04T07:20:39.342" v="310"/>
          <ac:spMkLst>
            <pc:docMk/>
            <pc:sldMk cId="2257428418" sldId="263"/>
            <ac:spMk id="12" creationId="{E127B3C9-DC49-463D-8E05-5EBCBC9F0B23}"/>
          </ac:spMkLst>
        </pc:spChg>
        <pc:spChg chg="add mod">
          <ac:chgData name="Eliška Štíchová" userId="0b90bc02-ba98-4f7b-8003-683fce62794e" providerId="ADAL" clId="{7E8EA69F-55F8-46FC-BDA6-73CDAB6BD5D9}" dt="2020-12-04T08:26:22.041" v="1414" actId="1076"/>
          <ac:spMkLst>
            <pc:docMk/>
            <pc:sldMk cId="2257428418" sldId="263"/>
            <ac:spMk id="15" creationId="{BEAD6750-9563-4691-8E96-20B33ABA9C39}"/>
          </ac:spMkLst>
        </pc:spChg>
        <pc:spChg chg="add mod">
          <ac:chgData name="Eliška Štíchová" userId="0b90bc02-ba98-4f7b-8003-683fce62794e" providerId="ADAL" clId="{7E8EA69F-55F8-46FC-BDA6-73CDAB6BD5D9}" dt="2020-12-04T08:18:04.617" v="1362" actId="207"/>
          <ac:spMkLst>
            <pc:docMk/>
            <pc:sldMk cId="2257428418" sldId="263"/>
            <ac:spMk id="17" creationId="{15EEA6B1-3B55-413C-BD39-A72A7DEF8624}"/>
          </ac:spMkLst>
        </pc:spChg>
        <pc:picChg chg="add del mod modCrop">
          <ac:chgData name="Eliška Štíchová" userId="0b90bc02-ba98-4f7b-8003-683fce62794e" providerId="ADAL" clId="{7E8EA69F-55F8-46FC-BDA6-73CDAB6BD5D9}" dt="2020-12-04T07:54:34.474" v="980" actId="478"/>
          <ac:picMkLst>
            <pc:docMk/>
            <pc:sldMk cId="2257428418" sldId="263"/>
            <ac:picMk id="2" creationId="{3243C7D8-C472-4132-8812-30F362ACD609}"/>
          </ac:picMkLst>
        </pc:picChg>
        <pc:picChg chg="add mod modCrop">
          <ac:chgData name="Eliška Štíchová" userId="0b90bc02-ba98-4f7b-8003-683fce62794e" providerId="ADAL" clId="{7E8EA69F-55F8-46FC-BDA6-73CDAB6BD5D9}" dt="2020-12-04T08:26:46.091" v="1420" actId="1076"/>
          <ac:picMkLst>
            <pc:docMk/>
            <pc:sldMk cId="2257428418" sldId="263"/>
            <ac:picMk id="4" creationId="{EA6E4BF8-A7DE-4D7B-9DF5-D0C6C26A5303}"/>
          </ac:picMkLst>
        </pc:picChg>
        <pc:picChg chg="add mod ord modCrop">
          <ac:chgData name="Eliška Štíchová" userId="0b90bc02-ba98-4f7b-8003-683fce62794e" providerId="ADAL" clId="{7E8EA69F-55F8-46FC-BDA6-73CDAB6BD5D9}" dt="2020-12-04T08:26:41.763" v="1419" actId="14100"/>
          <ac:picMkLst>
            <pc:docMk/>
            <pc:sldMk cId="2257428418" sldId="263"/>
            <ac:picMk id="6" creationId="{BD94DC76-A6DC-4A19-B7A7-0D956FE14D33}"/>
          </ac:picMkLst>
        </pc:picChg>
        <pc:picChg chg="add del mod">
          <ac:chgData name="Eliška Štíchová" userId="0b90bc02-ba98-4f7b-8003-683fce62794e" providerId="ADAL" clId="{7E8EA69F-55F8-46FC-BDA6-73CDAB6BD5D9}" dt="2020-12-04T09:55:35.065" v="1679" actId="478"/>
          <ac:picMkLst>
            <pc:docMk/>
            <pc:sldMk cId="2257428418" sldId="263"/>
            <ac:picMk id="11" creationId="{2709F133-CF02-47BD-84E1-B3FC3CF639C5}"/>
          </ac:picMkLst>
        </pc:picChg>
      </pc:sldChg>
      <pc:sldChg chg="addSp delSp modSp new del mod setBg modClrScheme chgLayout">
        <pc:chgData name="Eliška Štíchová" userId="0b90bc02-ba98-4f7b-8003-683fce62794e" providerId="ADAL" clId="{7E8EA69F-55F8-46FC-BDA6-73CDAB6BD5D9}" dt="2020-12-04T09:55:40.840" v="1680" actId="2696"/>
        <pc:sldMkLst>
          <pc:docMk/>
          <pc:sldMk cId="3889186944" sldId="264"/>
        </pc:sldMkLst>
        <pc:spChg chg="mod">
          <ac:chgData name="Eliška Štíchová" userId="0b90bc02-ba98-4f7b-8003-683fce62794e" providerId="ADAL" clId="{7E8EA69F-55F8-46FC-BDA6-73CDAB6BD5D9}" dt="2020-12-04T09:47:57.958" v="1569" actId="1076"/>
          <ac:spMkLst>
            <pc:docMk/>
            <pc:sldMk cId="3889186944" sldId="264"/>
            <ac:spMk id="2" creationId="{834010A6-410D-437A-9FD7-4C67C39575E6}"/>
          </ac:spMkLst>
        </pc:spChg>
        <pc:spChg chg="del">
          <ac:chgData name="Eliška Štíchová" userId="0b90bc02-ba98-4f7b-8003-683fce62794e" providerId="ADAL" clId="{7E8EA69F-55F8-46FC-BDA6-73CDAB6BD5D9}" dt="2020-12-04T07:28:02.681" v="321" actId="931"/>
          <ac:spMkLst>
            <pc:docMk/>
            <pc:sldMk cId="3889186944" sldId="264"/>
            <ac:spMk id="3" creationId="{93D14274-A79E-48D3-B60C-1E45FE088139}"/>
          </ac:spMkLst>
        </pc:spChg>
        <pc:spChg chg="add del mod">
          <ac:chgData name="Eliška Štíchová" userId="0b90bc02-ba98-4f7b-8003-683fce62794e" providerId="ADAL" clId="{7E8EA69F-55F8-46FC-BDA6-73CDAB6BD5D9}" dt="2020-12-04T09:46:55.705" v="1552" actId="21"/>
          <ac:spMkLst>
            <pc:docMk/>
            <pc:sldMk cId="3889186944" sldId="264"/>
            <ac:spMk id="3" creationId="{DBCD1B06-D0FA-484A-A101-28A5FA8E8E7B}"/>
          </ac:spMkLst>
        </pc:spChg>
        <pc:spChg chg="del mod">
          <ac:chgData name="Eliška Štíchová" userId="0b90bc02-ba98-4f7b-8003-683fce62794e" providerId="ADAL" clId="{7E8EA69F-55F8-46FC-BDA6-73CDAB6BD5D9}" dt="2020-12-04T08:27:59.512" v="1432" actId="478"/>
          <ac:spMkLst>
            <pc:docMk/>
            <pc:sldMk cId="3889186944" sldId="264"/>
            <ac:spMk id="4" creationId="{3CEEF868-7D00-4028-9572-B25507FFB38E}"/>
          </ac:spMkLst>
        </pc:spChg>
        <pc:spChg chg="add del mod">
          <ac:chgData name="Eliška Štíchová" userId="0b90bc02-ba98-4f7b-8003-683fce62794e" providerId="ADAL" clId="{7E8EA69F-55F8-46FC-BDA6-73CDAB6BD5D9}" dt="2020-12-04T09:32:35.758" v="1514"/>
          <ac:spMkLst>
            <pc:docMk/>
            <pc:sldMk cId="3889186944" sldId="264"/>
            <ac:spMk id="5" creationId="{12943D24-1A3D-49CD-969B-36B0E376EEFA}"/>
          </ac:spMkLst>
        </pc:spChg>
        <pc:spChg chg="add del mod">
          <ac:chgData name="Eliška Štíchová" userId="0b90bc02-ba98-4f7b-8003-683fce62794e" providerId="ADAL" clId="{7E8EA69F-55F8-46FC-BDA6-73CDAB6BD5D9}" dt="2020-12-04T09:42:07.650" v="1535" actId="931"/>
          <ac:spMkLst>
            <pc:docMk/>
            <pc:sldMk cId="3889186944" sldId="264"/>
            <ac:spMk id="7" creationId="{65B5157C-C247-4E32-8FE8-CCF4D9AE3D17}"/>
          </ac:spMkLst>
        </pc:spChg>
        <pc:spChg chg="add del mod">
          <ac:chgData name="Eliška Štíchová" userId="0b90bc02-ba98-4f7b-8003-683fce62794e" providerId="ADAL" clId="{7E8EA69F-55F8-46FC-BDA6-73CDAB6BD5D9}" dt="2020-12-04T07:29:23.292" v="326" actId="1032"/>
          <ac:spMkLst>
            <pc:docMk/>
            <pc:sldMk cId="3889186944" sldId="264"/>
            <ac:spMk id="9" creationId="{590E3BDF-F1D4-45E4-9006-E7659A06D85A}"/>
          </ac:spMkLst>
        </pc:spChg>
        <pc:spChg chg="add del mod">
          <ac:chgData name="Eliška Štíchová" userId="0b90bc02-ba98-4f7b-8003-683fce62794e" providerId="ADAL" clId="{7E8EA69F-55F8-46FC-BDA6-73CDAB6BD5D9}" dt="2020-12-04T09:54:56.526" v="1669" actId="931"/>
          <ac:spMkLst>
            <pc:docMk/>
            <pc:sldMk cId="3889186944" sldId="264"/>
            <ac:spMk id="13" creationId="{3D122E9D-78EA-4B70-83BD-D9583FB17ADE}"/>
          </ac:spMkLst>
        </pc:spChg>
        <pc:spChg chg="add mod">
          <ac:chgData name="Eliška Štíchová" userId="0b90bc02-ba98-4f7b-8003-683fce62794e" providerId="ADAL" clId="{7E8EA69F-55F8-46FC-BDA6-73CDAB6BD5D9}" dt="2020-12-04T07:31:43.829" v="505" actId="26606"/>
          <ac:spMkLst>
            <pc:docMk/>
            <pc:sldMk cId="3889186944" sldId="264"/>
            <ac:spMk id="15" creationId="{CFE91C46-363D-42C2-A9E4-28940A8D2086}"/>
          </ac:spMkLst>
        </pc:spChg>
        <pc:spChg chg="add mod">
          <ac:chgData name="Eliška Štíchová" userId="0b90bc02-ba98-4f7b-8003-683fce62794e" providerId="ADAL" clId="{7E8EA69F-55F8-46FC-BDA6-73CDAB6BD5D9}" dt="2020-12-04T09:54:59.356" v="1670" actId="21"/>
          <ac:spMkLst>
            <pc:docMk/>
            <pc:sldMk cId="3889186944" sldId="264"/>
            <ac:spMk id="18" creationId="{E8988182-2A56-4542-BA2A-67D9BB9B1007}"/>
          </ac:spMkLst>
        </pc:spChg>
        <pc:graphicFrameChg chg="add del mod modGraphic">
          <ac:chgData name="Eliška Štíchová" userId="0b90bc02-ba98-4f7b-8003-683fce62794e" providerId="ADAL" clId="{7E8EA69F-55F8-46FC-BDA6-73CDAB6BD5D9}" dt="2020-12-04T07:28:16.603" v="325" actId="478"/>
          <ac:graphicFrameMkLst>
            <pc:docMk/>
            <pc:sldMk cId="3889186944" sldId="264"/>
            <ac:graphicFrameMk id="7" creationId="{0ADEF713-058A-403E-92D6-D0F2A7D36039}"/>
          </ac:graphicFrameMkLst>
        </pc:graphicFrameChg>
        <pc:graphicFrameChg chg="add del mod modGraphic">
          <ac:chgData name="Eliška Štíchová" userId="0b90bc02-ba98-4f7b-8003-683fce62794e" providerId="ADAL" clId="{7E8EA69F-55F8-46FC-BDA6-73CDAB6BD5D9}" dt="2020-12-04T09:53:53.975" v="1665" actId="21"/>
          <ac:graphicFrameMkLst>
            <pc:docMk/>
            <pc:sldMk cId="3889186944" sldId="264"/>
            <ac:graphicFrameMk id="8" creationId="{C760B364-4C7D-4344-8EA6-4BCFF47ACEC4}"/>
          </ac:graphicFrameMkLst>
        </pc:graphicFrameChg>
        <pc:graphicFrameChg chg="add del mod modGraphic">
          <ac:chgData name="Eliška Štíchová" userId="0b90bc02-ba98-4f7b-8003-683fce62794e" providerId="ADAL" clId="{7E8EA69F-55F8-46FC-BDA6-73CDAB6BD5D9}" dt="2020-12-04T09:39:17.368" v="1529" actId="21"/>
          <ac:graphicFrameMkLst>
            <pc:docMk/>
            <pc:sldMk cId="3889186944" sldId="264"/>
            <ac:graphicFrameMk id="10" creationId="{7E0D0D20-4BD0-4C84-889B-4B91C36AA743}"/>
          </ac:graphicFrameMkLst>
        </pc:graphicFrameChg>
        <pc:picChg chg="add">
          <ac:chgData name="Eliška Štíchová" userId="0b90bc02-ba98-4f7b-8003-683fce62794e" providerId="ADAL" clId="{7E8EA69F-55F8-46FC-BDA6-73CDAB6BD5D9}" dt="2020-12-04T09:47:32.717" v="1561"/>
          <ac:picMkLst>
            <pc:docMk/>
            <pc:sldMk cId="3889186944" sldId="264"/>
            <ac:picMk id="9" creationId="{5D33835F-6CEA-4255-9387-ACF4F1D86704}"/>
          </ac:picMkLst>
        </pc:picChg>
        <pc:picChg chg="add del mod modCrop">
          <ac:chgData name="Eliška Štíchová" userId="0b90bc02-ba98-4f7b-8003-683fce62794e" providerId="ADAL" clId="{7E8EA69F-55F8-46FC-BDA6-73CDAB6BD5D9}" dt="2020-12-04T09:48:27.390" v="1576" actId="21"/>
          <ac:picMkLst>
            <pc:docMk/>
            <pc:sldMk cId="3889186944" sldId="264"/>
            <ac:picMk id="11" creationId="{D153CE84-622C-4C57-927C-1BA2854AC416}"/>
          </ac:picMkLst>
        </pc:picChg>
        <pc:picChg chg="add del mod">
          <ac:chgData name="Eliška Štíchová" userId="0b90bc02-ba98-4f7b-8003-683fce62794e" providerId="ADAL" clId="{7E8EA69F-55F8-46FC-BDA6-73CDAB6BD5D9}" dt="2020-12-04T09:54:59.356" v="1670" actId="21"/>
          <ac:picMkLst>
            <pc:docMk/>
            <pc:sldMk cId="3889186944" sldId="264"/>
            <ac:picMk id="16" creationId="{3252D9E1-DADD-4B40-AF2D-7DE65BB39CFB}"/>
          </ac:picMkLst>
        </pc:picChg>
      </pc:sldChg>
      <pc:sldChg chg="addSp delSp modSp new mod setBg">
        <pc:chgData name="Eliška Štíchová" userId="0b90bc02-ba98-4f7b-8003-683fce62794e" providerId="ADAL" clId="{7E8EA69F-55F8-46FC-BDA6-73CDAB6BD5D9}" dt="2020-12-04T10:21:36.955" v="2137" actId="478"/>
        <pc:sldMkLst>
          <pc:docMk/>
          <pc:sldMk cId="99253186" sldId="265"/>
        </pc:sldMkLst>
        <pc:spChg chg="mod ord">
          <ac:chgData name="Eliška Štíchová" userId="0b90bc02-ba98-4f7b-8003-683fce62794e" providerId="ADAL" clId="{7E8EA69F-55F8-46FC-BDA6-73CDAB6BD5D9}" dt="2020-12-04T09:53:42.104" v="1661" actId="1076"/>
          <ac:spMkLst>
            <pc:docMk/>
            <pc:sldMk cId="99253186" sldId="265"/>
            <ac:spMk id="2" creationId="{3E6D66BE-8A0B-4F12-855F-71ED3FF8145D}"/>
          </ac:spMkLst>
        </pc:spChg>
        <pc:spChg chg="del mod">
          <ac:chgData name="Eliška Štíchová" userId="0b90bc02-ba98-4f7b-8003-683fce62794e" providerId="ADAL" clId="{7E8EA69F-55F8-46FC-BDA6-73CDAB6BD5D9}" dt="2020-12-04T09:43:38.222" v="1543" actId="478"/>
          <ac:spMkLst>
            <pc:docMk/>
            <pc:sldMk cId="99253186" sldId="265"/>
            <ac:spMk id="3" creationId="{1BB7B185-5339-4F4D-81BD-779A5E04B161}"/>
          </ac:spMkLst>
        </pc:spChg>
        <pc:spChg chg="add mod">
          <ac:chgData name="Eliška Štíchová" userId="0b90bc02-ba98-4f7b-8003-683fce62794e" providerId="ADAL" clId="{7E8EA69F-55F8-46FC-BDA6-73CDAB6BD5D9}" dt="2020-12-04T09:52:10.375" v="1646" actId="1076"/>
          <ac:spMkLst>
            <pc:docMk/>
            <pc:sldMk cId="99253186" sldId="265"/>
            <ac:spMk id="8" creationId="{2734D1B1-143A-4A24-9885-0EEC176522AD}"/>
          </ac:spMkLst>
        </pc:spChg>
        <pc:picChg chg="add mod">
          <ac:chgData name="Eliška Štíchová" userId="0b90bc02-ba98-4f7b-8003-683fce62794e" providerId="ADAL" clId="{7E8EA69F-55F8-46FC-BDA6-73CDAB6BD5D9}" dt="2020-12-04T09:47:19.566" v="1558" actId="14100"/>
          <ac:picMkLst>
            <pc:docMk/>
            <pc:sldMk cId="99253186" sldId="265"/>
            <ac:picMk id="4" creationId="{920150FF-5989-4255-93D0-E898848517B1}"/>
          </ac:picMkLst>
        </pc:picChg>
        <pc:picChg chg="add del mod">
          <ac:chgData name="Eliška Štíchová" userId="0b90bc02-ba98-4f7b-8003-683fce62794e" providerId="ADAL" clId="{7E8EA69F-55F8-46FC-BDA6-73CDAB6BD5D9}" dt="2020-12-04T09:46:44.412" v="1551" actId="21"/>
          <ac:picMkLst>
            <pc:docMk/>
            <pc:sldMk cId="99253186" sldId="265"/>
            <ac:picMk id="5" creationId="{2324F365-80BF-44E5-A3D8-29CA924A3E62}"/>
          </ac:picMkLst>
        </pc:picChg>
        <pc:picChg chg="add mod">
          <ac:chgData name="Eliška Štíchová" userId="0b90bc02-ba98-4f7b-8003-683fce62794e" providerId="ADAL" clId="{7E8EA69F-55F8-46FC-BDA6-73CDAB6BD5D9}" dt="2020-12-04T09:50:47.880" v="1595" actId="1076"/>
          <ac:picMkLst>
            <pc:docMk/>
            <pc:sldMk cId="99253186" sldId="265"/>
            <ac:picMk id="6" creationId="{B244A944-E9FC-4486-9DE8-365259D57409}"/>
          </ac:picMkLst>
        </pc:picChg>
        <pc:picChg chg="add del mod">
          <ac:chgData name="Eliška Štíchová" userId="0b90bc02-ba98-4f7b-8003-683fce62794e" providerId="ADAL" clId="{7E8EA69F-55F8-46FC-BDA6-73CDAB6BD5D9}" dt="2020-12-04T09:52:43.093" v="1651" actId="478"/>
          <ac:picMkLst>
            <pc:docMk/>
            <pc:sldMk cId="99253186" sldId="265"/>
            <ac:picMk id="7" creationId="{D333F7AE-28A8-4A93-9B54-32B1D53370D5}"/>
          </ac:picMkLst>
        </pc:picChg>
        <pc:picChg chg="add mod modCrop">
          <ac:chgData name="Eliška Štíchová" userId="0b90bc02-ba98-4f7b-8003-683fce62794e" providerId="ADAL" clId="{7E8EA69F-55F8-46FC-BDA6-73CDAB6BD5D9}" dt="2020-12-04T09:53:28.850" v="1659" actId="1076"/>
          <ac:picMkLst>
            <pc:docMk/>
            <pc:sldMk cId="99253186" sldId="265"/>
            <ac:picMk id="9" creationId="{3768F50E-FE14-4ADA-BC25-0562375F22D1}"/>
          </ac:picMkLst>
        </pc:picChg>
        <pc:picChg chg="add del mod">
          <ac:chgData name="Eliška Štíchová" userId="0b90bc02-ba98-4f7b-8003-683fce62794e" providerId="ADAL" clId="{7E8EA69F-55F8-46FC-BDA6-73CDAB6BD5D9}" dt="2020-12-04T09:54:00.600" v="1668" actId="478"/>
          <ac:picMkLst>
            <pc:docMk/>
            <pc:sldMk cId="99253186" sldId="265"/>
            <ac:picMk id="10" creationId="{1928654B-D5FD-477E-B291-3ADEA479BADC}"/>
          </ac:picMkLst>
        </pc:picChg>
        <pc:picChg chg="add mod">
          <ac:chgData name="Eliška Štíchová" userId="0b90bc02-ba98-4f7b-8003-683fce62794e" providerId="ADAL" clId="{7E8EA69F-55F8-46FC-BDA6-73CDAB6BD5D9}" dt="2020-12-04T09:55:11.248" v="1674" actId="1076"/>
          <ac:picMkLst>
            <pc:docMk/>
            <pc:sldMk cId="99253186" sldId="265"/>
            <ac:picMk id="11" creationId="{D2F06527-46EA-4710-8A44-8E44979B476E}"/>
          </ac:picMkLst>
        </pc:picChg>
        <pc:picChg chg="add mod">
          <ac:chgData name="Eliška Štíchová" userId="0b90bc02-ba98-4f7b-8003-683fce62794e" providerId="ADAL" clId="{7E8EA69F-55F8-46FC-BDA6-73CDAB6BD5D9}" dt="2020-12-04T09:55:29.568" v="1678" actId="1076"/>
          <ac:picMkLst>
            <pc:docMk/>
            <pc:sldMk cId="99253186" sldId="265"/>
            <ac:picMk id="12" creationId="{DC47BE33-522C-48C7-96FC-EE55D8A0591F}"/>
          </ac:picMkLst>
        </pc:picChg>
        <pc:picChg chg="add del mod">
          <ac:chgData name="Eliška Štíchová" userId="0b90bc02-ba98-4f7b-8003-683fce62794e" providerId="ADAL" clId="{7E8EA69F-55F8-46FC-BDA6-73CDAB6BD5D9}" dt="2020-12-04T10:21:36.955" v="2137" actId="478"/>
          <ac:picMkLst>
            <pc:docMk/>
            <pc:sldMk cId="99253186" sldId="265"/>
            <ac:picMk id="13" creationId="{24CA5D0D-CAB3-4DB2-BB0E-0E7D053CA933}"/>
          </ac:picMkLst>
        </pc:picChg>
      </pc:sldChg>
      <pc:sldChg chg="delSp new del mod">
        <pc:chgData name="Eliška Štíchová" userId="0b90bc02-ba98-4f7b-8003-683fce62794e" providerId="ADAL" clId="{7E8EA69F-55F8-46FC-BDA6-73CDAB6BD5D9}" dt="2020-12-04T08:18:45.983" v="1388" actId="2696"/>
        <pc:sldMkLst>
          <pc:docMk/>
          <pc:sldMk cId="544368239" sldId="265"/>
        </pc:sldMkLst>
        <pc:spChg chg="del">
          <ac:chgData name="Eliška Štíchová" userId="0b90bc02-ba98-4f7b-8003-683fce62794e" providerId="ADAL" clId="{7E8EA69F-55F8-46FC-BDA6-73CDAB6BD5D9}" dt="2020-12-04T08:09:59.236" v="1040" actId="21"/>
          <ac:spMkLst>
            <pc:docMk/>
            <pc:sldMk cId="544368239" sldId="265"/>
            <ac:spMk id="3" creationId="{B452322A-E62E-4423-A3F4-3ED48E99258F}"/>
          </ac:spMkLst>
        </pc:spChg>
      </pc:sldChg>
      <pc:sldChg chg="addSp delSp modSp new del mod setBg">
        <pc:chgData name="Eliška Štíchová" userId="0b90bc02-ba98-4f7b-8003-683fce62794e" providerId="ADAL" clId="{7E8EA69F-55F8-46FC-BDA6-73CDAB6BD5D9}" dt="2020-12-04T07:56:02.900" v="991" actId="2696"/>
        <pc:sldMkLst>
          <pc:docMk/>
          <pc:sldMk cId="3251610935" sldId="265"/>
        </pc:sldMkLst>
        <pc:spChg chg="del">
          <ac:chgData name="Eliška Štíchová" userId="0b90bc02-ba98-4f7b-8003-683fce62794e" providerId="ADAL" clId="{7E8EA69F-55F8-46FC-BDA6-73CDAB6BD5D9}" dt="2020-12-04T07:39:48.809" v="613"/>
          <ac:spMkLst>
            <pc:docMk/>
            <pc:sldMk cId="3251610935" sldId="265"/>
            <ac:spMk id="3" creationId="{43AD7EC6-4695-469B-9AB5-17B496A0760B}"/>
          </ac:spMkLst>
        </pc:spChg>
        <pc:spChg chg="add del mod">
          <ac:chgData name="Eliška Štíchová" userId="0b90bc02-ba98-4f7b-8003-683fce62794e" providerId="ADAL" clId="{7E8EA69F-55F8-46FC-BDA6-73CDAB6BD5D9}" dt="2020-12-04T07:52:17.380" v="941" actId="478"/>
          <ac:spMkLst>
            <pc:docMk/>
            <pc:sldMk cId="3251610935" sldId="265"/>
            <ac:spMk id="6" creationId="{AA8F62C4-8CDF-4E15-B5F0-D5A53FE4AF8F}"/>
          </ac:spMkLst>
        </pc:spChg>
        <pc:spChg chg="add del mod">
          <ac:chgData name="Eliška Štíchová" userId="0b90bc02-ba98-4f7b-8003-683fce62794e" providerId="ADAL" clId="{7E8EA69F-55F8-46FC-BDA6-73CDAB6BD5D9}" dt="2020-12-04T07:48:54.126" v="868" actId="1032"/>
          <ac:spMkLst>
            <pc:docMk/>
            <pc:sldMk cId="3251610935" sldId="265"/>
            <ac:spMk id="7" creationId="{E699D3C9-F5CA-4832-89E0-403B51A61CE3}"/>
          </ac:spMkLst>
        </pc:spChg>
        <pc:graphicFrameChg chg="add del mod modGraphic">
          <ac:chgData name="Eliška Štíchová" userId="0b90bc02-ba98-4f7b-8003-683fce62794e" providerId="ADAL" clId="{7E8EA69F-55F8-46FC-BDA6-73CDAB6BD5D9}" dt="2020-12-04T07:54:25.783" v="979" actId="404"/>
          <ac:graphicFrameMkLst>
            <pc:docMk/>
            <pc:sldMk cId="3251610935" sldId="265"/>
            <ac:graphicFrameMk id="3" creationId="{680D5946-3264-4891-8093-DFE195EACDC7}"/>
          </ac:graphicFrameMkLst>
        </pc:graphicFrameChg>
        <pc:picChg chg="add del mod modCrop">
          <ac:chgData name="Eliška Štíchová" userId="0b90bc02-ba98-4f7b-8003-683fce62794e" providerId="ADAL" clId="{7E8EA69F-55F8-46FC-BDA6-73CDAB6BD5D9}" dt="2020-12-04T07:40:06.104" v="617" actId="21"/>
          <ac:picMkLst>
            <pc:docMk/>
            <pc:sldMk cId="3251610935" sldId="265"/>
            <ac:picMk id="5" creationId="{210C149C-EE55-4F44-A14E-C24697217732}"/>
          </ac:picMkLst>
        </pc:picChg>
      </pc:sldChg>
      <pc:sldChg chg="addSp delSp modSp new del mod setBg">
        <pc:chgData name="Eliška Štíchová" userId="0b90bc02-ba98-4f7b-8003-683fce62794e" providerId="ADAL" clId="{7E8EA69F-55F8-46FC-BDA6-73CDAB6BD5D9}" dt="2020-12-04T10:04:36.390" v="1815" actId="2696"/>
        <pc:sldMkLst>
          <pc:docMk/>
          <pc:sldMk cId="500421324" sldId="266"/>
        </pc:sldMkLst>
        <pc:spChg chg="mod">
          <ac:chgData name="Eliška Štíchová" userId="0b90bc02-ba98-4f7b-8003-683fce62794e" providerId="ADAL" clId="{7E8EA69F-55F8-46FC-BDA6-73CDAB6BD5D9}" dt="2020-12-04T10:01:35.459" v="1757" actId="122"/>
          <ac:spMkLst>
            <pc:docMk/>
            <pc:sldMk cId="500421324" sldId="266"/>
            <ac:spMk id="2" creationId="{F8FDDDC9-D75F-415A-88B7-B3A276DC83A3}"/>
          </ac:spMkLst>
        </pc:spChg>
        <pc:spChg chg="del">
          <ac:chgData name="Eliška Štíchová" userId="0b90bc02-ba98-4f7b-8003-683fce62794e" providerId="ADAL" clId="{7E8EA69F-55F8-46FC-BDA6-73CDAB6BD5D9}" dt="2020-12-04T10:01:38.829" v="1758"/>
          <ac:spMkLst>
            <pc:docMk/>
            <pc:sldMk cId="500421324" sldId="266"/>
            <ac:spMk id="3" creationId="{6EDD2F4B-ABD2-4419-B6B1-C006ECA01CC5}"/>
          </ac:spMkLst>
        </pc:spChg>
        <pc:spChg chg="del mod">
          <ac:chgData name="Eliška Štíchová" userId="0b90bc02-ba98-4f7b-8003-683fce62794e" providerId="ADAL" clId="{7E8EA69F-55F8-46FC-BDA6-73CDAB6BD5D9}" dt="2020-12-04T10:02:59.085" v="1768" actId="478"/>
          <ac:spMkLst>
            <pc:docMk/>
            <pc:sldMk cId="500421324" sldId="266"/>
            <ac:spMk id="4" creationId="{76C56467-1F50-4C45-BAB9-B5AC18C6D5ED}"/>
          </ac:spMkLst>
        </pc:spChg>
        <pc:graphicFrameChg chg="add mod">
          <ac:chgData name="Eliška Štíchová" userId="0b90bc02-ba98-4f7b-8003-683fce62794e" providerId="ADAL" clId="{7E8EA69F-55F8-46FC-BDA6-73CDAB6BD5D9}" dt="2020-12-04T10:04:32.507" v="1814"/>
          <ac:graphicFrameMkLst>
            <pc:docMk/>
            <pc:sldMk cId="500421324" sldId="266"/>
            <ac:graphicFrameMk id="6" creationId="{429DFD5A-8694-4224-8E7B-D67DF15DD060}"/>
          </ac:graphicFrameMkLst>
        </pc:graphicFrameChg>
        <pc:picChg chg="add del mod">
          <ac:chgData name="Eliška Štíchová" userId="0b90bc02-ba98-4f7b-8003-683fce62794e" providerId="ADAL" clId="{7E8EA69F-55F8-46FC-BDA6-73CDAB6BD5D9}" dt="2020-12-04T10:03:32.614" v="1769" actId="12084"/>
          <ac:picMkLst>
            <pc:docMk/>
            <pc:sldMk cId="500421324" sldId="266"/>
            <ac:picMk id="5" creationId="{97858B78-7534-412B-8888-6645742C6919}"/>
          </ac:picMkLst>
        </pc:picChg>
      </pc:sldChg>
      <pc:sldChg chg="addSp delSp modSp new del mod modClrScheme chgLayout">
        <pc:chgData name="Eliška Štíchová" userId="0b90bc02-ba98-4f7b-8003-683fce62794e" providerId="ADAL" clId="{7E8EA69F-55F8-46FC-BDA6-73CDAB6BD5D9}" dt="2020-12-04T10:01:19.114" v="1731" actId="47"/>
        <pc:sldMkLst>
          <pc:docMk/>
          <pc:sldMk cId="2942154426" sldId="266"/>
        </pc:sldMkLst>
        <pc:spChg chg="mod ord">
          <ac:chgData name="Eliška Štíchová" userId="0b90bc02-ba98-4f7b-8003-683fce62794e" providerId="ADAL" clId="{7E8EA69F-55F8-46FC-BDA6-73CDAB6BD5D9}" dt="2020-12-04T09:58:06.908" v="1709" actId="26606"/>
          <ac:spMkLst>
            <pc:docMk/>
            <pc:sldMk cId="2942154426" sldId="266"/>
            <ac:spMk id="2" creationId="{72D46856-9023-49AB-B25F-CAEF48E1C462}"/>
          </ac:spMkLst>
        </pc:spChg>
        <pc:spChg chg="mod">
          <ac:chgData name="Eliška Štíchová" userId="0b90bc02-ba98-4f7b-8003-683fce62794e" providerId="ADAL" clId="{7E8EA69F-55F8-46FC-BDA6-73CDAB6BD5D9}" dt="2020-12-04T09:58:06.908" v="1709" actId="26606"/>
          <ac:spMkLst>
            <pc:docMk/>
            <pc:sldMk cId="2942154426" sldId="266"/>
            <ac:spMk id="3" creationId="{94F207E7-FFC2-4419-8CD1-AC2BB86C3AD2}"/>
          </ac:spMkLst>
        </pc:spChg>
        <pc:spChg chg="add mod">
          <ac:chgData name="Eliška Štíchová" userId="0b90bc02-ba98-4f7b-8003-683fce62794e" providerId="ADAL" clId="{7E8EA69F-55F8-46FC-BDA6-73CDAB6BD5D9}" dt="2020-12-04T09:58:06.908" v="1709" actId="26606"/>
          <ac:spMkLst>
            <pc:docMk/>
            <pc:sldMk cId="2942154426" sldId="266"/>
            <ac:spMk id="9" creationId="{1204228C-C7F5-4421-9B3F-C2957EF0E869}"/>
          </ac:spMkLst>
        </pc:spChg>
        <pc:picChg chg="add del mod modCrop">
          <ac:chgData name="Eliška Štíchová" userId="0b90bc02-ba98-4f7b-8003-683fce62794e" providerId="ADAL" clId="{7E8EA69F-55F8-46FC-BDA6-73CDAB6BD5D9}" dt="2020-12-04T10:01:16.994" v="1730" actId="21"/>
          <ac:picMkLst>
            <pc:docMk/>
            <pc:sldMk cId="2942154426" sldId="266"/>
            <ac:picMk id="4" creationId="{0BA296FC-491C-4B5B-8E58-78475A0B7DCB}"/>
          </ac:picMkLst>
        </pc:picChg>
        <pc:picChg chg="add del mod">
          <ac:chgData name="Eliška Štíchová" userId="0b90bc02-ba98-4f7b-8003-683fce62794e" providerId="ADAL" clId="{7E8EA69F-55F8-46FC-BDA6-73CDAB6BD5D9}" dt="2020-12-04T09:58:23.333" v="1712" actId="478"/>
          <ac:picMkLst>
            <pc:docMk/>
            <pc:sldMk cId="2942154426" sldId="266"/>
            <ac:picMk id="5" creationId="{603DA747-5D79-4B5C-A7B3-D1CC51CA4E57}"/>
          </ac:picMkLst>
        </pc:picChg>
      </pc:sldChg>
      <pc:sldChg chg="addSp delSp modSp new del mod modClrScheme chgLayout">
        <pc:chgData name="Eliška Štíchová" userId="0b90bc02-ba98-4f7b-8003-683fce62794e" providerId="ADAL" clId="{7E8EA69F-55F8-46FC-BDA6-73CDAB6BD5D9}" dt="2020-12-04T09:46:40.693" v="1550" actId="2696"/>
        <pc:sldMkLst>
          <pc:docMk/>
          <pc:sldMk cId="3164878839" sldId="266"/>
        </pc:sldMkLst>
        <pc:spChg chg="del">
          <ac:chgData name="Eliška Štíchová" userId="0b90bc02-ba98-4f7b-8003-683fce62794e" providerId="ADAL" clId="{7E8EA69F-55F8-46FC-BDA6-73CDAB6BD5D9}" dt="2020-12-04T09:46:32.580" v="1549" actId="26606"/>
          <ac:spMkLst>
            <pc:docMk/>
            <pc:sldMk cId="3164878839" sldId="266"/>
            <ac:spMk id="2" creationId="{E53136DE-F314-4757-97B7-3D594ABB3620}"/>
          </ac:spMkLst>
        </pc:spChg>
        <pc:spChg chg="del">
          <ac:chgData name="Eliška Štíchová" userId="0b90bc02-ba98-4f7b-8003-683fce62794e" providerId="ADAL" clId="{7E8EA69F-55F8-46FC-BDA6-73CDAB6BD5D9}" dt="2020-12-04T09:46:32.580" v="1549" actId="26606"/>
          <ac:spMkLst>
            <pc:docMk/>
            <pc:sldMk cId="3164878839" sldId="266"/>
            <ac:spMk id="3" creationId="{C5FFAC10-5337-46A3-9B9D-B69B57DF908E}"/>
          </ac:spMkLst>
        </pc:spChg>
        <pc:spChg chg="del">
          <ac:chgData name="Eliška Štíchová" userId="0b90bc02-ba98-4f7b-8003-683fce62794e" providerId="ADAL" clId="{7E8EA69F-55F8-46FC-BDA6-73CDAB6BD5D9}" dt="2020-12-04T09:46:32.580" v="1549" actId="26606"/>
          <ac:spMkLst>
            <pc:docMk/>
            <pc:sldMk cId="3164878839" sldId="266"/>
            <ac:spMk id="4" creationId="{D42CE7DC-E5C9-4013-85B9-CD6C8AAC5803}"/>
          </ac:spMkLst>
        </pc:spChg>
        <pc:spChg chg="mod">
          <ac:chgData name="Eliška Štíchová" userId="0b90bc02-ba98-4f7b-8003-683fce62794e" providerId="ADAL" clId="{7E8EA69F-55F8-46FC-BDA6-73CDAB6BD5D9}" dt="2020-12-04T09:46:32.580" v="1549" actId="26606"/>
          <ac:spMkLst>
            <pc:docMk/>
            <pc:sldMk cId="3164878839" sldId="266"/>
            <ac:spMk id="5" creationId="{9E390368-B510-4A41-AFC4-B8655E9C6E4F}"/>
          </ac:spMkLst>
        </pc:spChg>
        <pc:spChg chg="add mod">
          <ac:chgData name="Eliška Štíchová" userId="0b90bc02-ba98-4f7b-8003-683fce62794e" providerId="ADAL" clId="{7E8EA69F-55F8-46FC-BDA6-73CDAB6BD5D9}" dt="2020-12-04T09:46:32.580" v="1549" actId="26606"/>
          <ac:spMkLst>
            <pc:docMk/>
            <pc:sldMk cId="3164878839" sldId="266"/>
            <ac:spMk id="10" creationId="{48FFAA00-0D60-4172-9342-90C1B86DA455}"/>
          </ac:spMkLst>
        </pc:spChg>
        <pc:spChg chg="add mod">
          <ac:chgData name="Eliška Štíchová" userId="0b90bc02-ba98-4f7b-8003-683fce62794e" providerId="ADAL" clId="{7E8EA69F-55F8-46FC-BDA6-73CDAB6BD5D9}" dt="2020-12-04T09:46:32.580" v="1549" actId="26606"/>
          <ac:spMkLst>
            <pc:docMk/>
            <pc:sldMk cId="3164878839" sldId="266"/>
            <ac:spMk id="12" creationId="{AEE81E4F-65FB-4AE1-A9B4-D61CAC79E34E}"/>
          </ac:spMkLst>
        </pc:spChg>
        <pc:spChg chg="add mod">
          <ac:chgData name="Eliška Štíchová" userId="0b90bc02-ba98-4f7b-8003-683fce62794e" providerId="ADAL" clId="{7E8EA69F-55F8-46FC-BDA6-73CDAB6BD5D9}" dt="2020-12-04T09:46:32.580" v="1549" actId="26606"/>
          <ac:spMkLst>
            <pc:docMk/>
            <pc:sldMk cId="3164878839" sldId="266"/>
            <ac:spMk id="14" creationId="{29B9FC58-6ACE-4331-A5EA-4B043AE128E0}"/>
          </ac:spMkLst>
        </pc:spChg>
      </pc:sldChg>
      <pc:sldChg chg="addSp delSp modSp new mod setBg chgLayout">
        <pc:chgData name="Eliška Štíchová" userId="0b90bc02-ba98-4f7b-8003-683fce62794e" providerId="ADAL" clId="{7E8EA69F-55F8-46FC-BDA6-73CDAB6BD5D9}" dt="2020-12-04T10:43:25.610" v="2614" actId="1076"/>
        <pc:sldMkLst>
          <pc:docMk/>
          <pc:sldMk cId="3511427407" sldId="266"/>
        </pc:sldMkLst>
        <pc:spChg chg="mod ord">
          <ac:chgData name="Eliška Štíchová" userId="0b90bc02-ba98-4f7b-8003-683fce62794e" providerId="ADAL" clId="{7E8EA69F-55F8-46FC-BDA6-73CDAB6BD5D9}" dt="2020-12-04T10:36:46.720" v="2448" actId="27636"/>
          <ac:spMkLst>
            <pc:docMk/>
            <pc:sldMk cId="3511427407" sldId="266"/>
            <ac:spMk id="2" creationId="{E76A9DC4-E7B0-4655-B17A-BC08DB5A6DFD}"/>
          </ac:spMkLst>
        </pc:spChg>
        <pc:spChg chg="del">
          <ac:chgData name="Eliška Štíchová" userId="0b90bc02-ba98-4f7b-8003-683fce62794e" providerId="ADAL" clId="{7E8EA69F-55F8-46FC-BDA6-73CDAB6BD5D9}" dt="2020-12-04T10:09:40.209" v="1851" actId="931"/>
          <ac:spMkLst>
            <pc:docMk/>
            <pc:sldMk cId="3511427407" sldId="266"/>
            <ac:spMk id="3" creationId="{7B9D37AA-34E5-407D-AF18-9F63793D648D}"/>
          </ac:spMkLst>
        </pc:spChg>
        <pc:spChg chg="del mod ord">
          <ac:chgData name="Eliška Štíchová" userId="0b90bc02-ba98-4f7b-8003-683fce62794e" providerId="ADAL" clId="{7E8EA69F-55F8-46FC-BDA6-73CDAB6BD5D9}" dt="2020-12-04T10:37:19.451" v="2454" actId="478"/>
          <ac:spMkLst>
            <pc:docMk/>
            <pc:sldMk cId="3511427407" sldId="266"/>
            <ac:spMk id="4" creationId="{E1B4707E-3FDC-450D-B7E0-649AE6261600}"/>
          </ac:spMkLst>
        </pc:spChg>
        <pc:spChg chg="add mod">
          <ac:chgData name="Eliška Štíchová" userId="0b90bc02-ba98-4f7b-8003-683fce62794e" providerId="ADAL" clId="{7E8EA69F-55F8-46FC-BDA6-73CDAB6BD5D9}" dt="2020-12-04T10:43:21.631" v="2613" actId="20577"/>
          <ac:spMkLst>
            <pc:docMk/>
            <pc:sldMk cId="3511427407" sldId="266"/>
            <ac:spMk id="7" creationId="{29809200-7A86-4CDF-A09F-79C366A0AFAB}"/>
          </ac:spMkLst>
        </pc:spChg>
        <pc:spChg chg="add del mod">
          <ac:chgData name="Eliška Štíchová" userId="0b90bc02-ba98-4f7b-8003-683fce62794e" providerId="ADAL" clId="{7E8EA69F-55F8-46FC-BDA6-73CDAB6BD5D9}" dt="2020-12-04T10:36:06.174" v="2435"/>
          <ac:spMkLst>
            <pc:docMk/>
            <pc:sldMk cId="3511427407" sldId="266"/>
            <ac:spMk id="10" creationId="{0D9A50DE-99F9-47A8-89C7-B9D1915F2D88}"/>
          </ac:spMkLst>
        </pc:spChg>
        <pc:picChg chg="add del mod ord">
          <ac:chgData name="Eliška Štíchová" userId="0b90bc02-ba98-4f7b-8003-683fce62794e" providerId="ADAL" clId="{7E8EA69F-55F8-46FC-BDA6-73CDAB6BD5D9}" dt="2020-12-04T10:33:41.449" v="2434" actId="478"/>
          <ac:picMkLst>
            <pc:docMk/>
            <pc:sldMk cId="3511427407" sldId="266"/>
            <ac:picMk id="6" creationId="{2840F0C3-76B7-4C20-9AF1-48BBFE4A79F4}"/>
          </ac:picMkLst>
        </pc:picChg>
        <pc:picChg chg="add mod">
          <ac:chgData name="Eliška Štíchová" userId="0b90bc02-ba98-4f7b-8003-683fce62794e" providerId="ADAL" clId="{7E8EA69F-55F8-46FC-BDA6-73CDAB6BD5D9}" dt="2020-12-04T10:36:50.541" v="2450" actId="1076"/>
          <ac:picMkLst>
            <pc:docMk/>
            <pc:sldMk cId="3511427407" sldId="266"/>
            <ac:picMk id="8" creationId="{192A29B3-26D6-4E54-869C-965AE4BB85D3}"/>
          </ac:picMkLst>
        </pc:picChg>
        <pc:picChg chg="add mod">
          <ac:chgData name="Eliška Štíchová" userId="0b90bc02-ba98-4f7b-8003-683fce62794e" providerId="ADAL" clId="{7E8EA69F-55F8-46FC-BDA6-73CDAB6BD5D9}" dt="2020-12-04T10:39:32.886" v="2566" actId="1076"/>
          <ac:picMkLst>
            <pc:docMk/>
            <pc:sldMk cId="3511427407" sldId="266"/>
            <ac:picMk id="11" creationId="{7189D86F-3D07-4EA4-B4A4-800D16930EFD}"/>
          </ac:picMkLst>
        </pc:picChg>
        <pc:picChg chg="add mod modCrop">
          <ac:chgData name="Eliška Štíchová" userId="0b90bc02-ba98-4f7b-8003-683fce62794e" providerId="ADAL" clId="{7E8EA69F-55F8-46FC-BDA6-73CDAB6BD5D9}" dt="2020-12-04T10:41:48.785" v="2582" actId="1076"/>
          <ac:picMkLst>
            <pc:docMk/>
            <pc:sldMk cId="3511427407" sldId="266"/>
            <ac:picMk id="12" creationId="{25C844EC-0B32-4806-B883-3A1DF13C08AC}"/>
          </ac:picMkLst>
        </pc:picChg>
        <pc:picChg chg="add mod modCrop">
          <ac:chgData name="Eliška Štíchová" userId="0b90bc02-ba98-4f7b-8003-683fce62794e" providerId="ADAL" clId="{7E8EA69F-55F8-46FC-BDA6-73CDAB6BD5D9}" dt="2020-12-04T10:43:25.610" v="2614" actId="1076"/>
          <ac:picMkLst>
            <pc:docMk/>
            <pc:sldMk cId="3511427407" sldId="266"/>
            <ac:picMk id="13" creationId="{73B104AF-9D4A-4E95-8D5F-A063906BC0C0}"/>
          </ac:picMkLst>
        </pc:picChg>
        <pc:picChg chg="add mod modCrop">
          <ac:chgData name="Eliška Štíchová" userId="0b90bc02-ba98-4f7b-8003-683fce62794e" providerId="ADAL" clId="{7E8EA69F-55F8-46FC-BDA6-73CDAB6BD5D9}" dt="2020-12-04T10:43:12.843" v="2602" actId="1076"/>
          <ac:picMkLst>
            <pc:docMk/>
            <pc:sldMk cId="3511427407" sldId="266"/>
            <ac:picMk id="14" creationId="{26DE25C5-BC14-403B-B99A-802EDA5ECF07}"/>
          </ac:picMkLst>
        </pc:picChg>
      </pc:sldChg>
      <pc:sldChg chg="new del">
        <pc:chgData name="Eliška Štíchová" userId="0b90bc02-ba98-4f7b-8003-683fce62794e" providerId="ADAL" clId="{7E8EA69F-55F8-46FC-BDA6-73CDAB6BD5D9}" dt="2020-12-04T10:00:26.492" v="1729" actId="47"/>
        <pc:sldMkLst>
          <pc:docMk/>
          <pc:sldMk cId="1736839491" sldId="267"/>
        </pc:sldMkLst>
      </pc:sldChg>
      <pc:sldChg chg="delSp new del mod">
        <pc:chgData name="Eliška Štíchová" userId="0b90bc02-ba98-4f7b-8003-683fce62794e" providerId="ADAL" clId="{7E8EA69F-55F8-46FC-BDA6-73CDAB6BD5D9}" dt="2020-12-04T10:00:22.119" v="1727" actId="47"/>
        <pc:sldMkLst>
          <pc:docMk/>
          <pc:sldMk cId="1742694338" sldId="267"/>
        </pc:sldMkLst>
        <pc:spChg chg="del">
          <ac:chgData name="Eliška Štíchová" userId="0b90bc02-ba98-4f7b-8003-683fce62794e" providerId="ADAL" clId="{7E8EA69F-55F8-46FC-BDA6-73CDAB6BD5D9}" dt="2020-12-04T10:00:19.258" v="1726" actId="478"/>
          <ac:spMkLst>
            <pc:docMk/>
            <pc:sldMk cId="1742694338" sldId="267"/>
            <ac:spMk id="2" creationId="{6AD467C1-9F12-4F0D-A88A-9E507D2C2DBF}"/>
          </ac:spMkLst>
        </pc:spChg>
      </pc:sldChg>
      <pc:sldChg chg="addSp delSp modSp new mod setBg modClrScheme chgLayout">
        <pc:chgData name="Eliška Štíchová" userId="0b90bc02-ba98-4f7b-8003-683fce62794e" providerId="ADAL" clId="{7E8EA69F-55F8-46FC-BDA6-73CDAB6BD5D9}" dt="2020-12-04T10:22:42.991" v="2182" actId="1076"/>
        <pc:sldMkLst>
          <pc:docMk/>
          <pc:sldMk cId="3680122789" sldId="267"/>
        </pc:sldMkLst>
        <pc:spChg chg="del">
          <ac:chgData name="Eliška Štíchová" userId="0b90bc02-ba98-4f7b-8003-683fce62794e" providerId="ADAL" clId="{7E8EA69F-55F8-46FC-BDA6-73CDAB6BD5D9}" dt="2020-12-04T10:06:34.280" v="1844" actId="26606"/>
          <ac:spMkLst>
            <pc:docMk/>
            <pc:sldMk cId="3680122789" sldId="267"/>
            <ac:spMk id="2" creationId="{D21AE363-5D3E-4346-86BD-D606B7B6E222}"/>
          </ac:spMkLst>
        </pc:spChg>
        <pc:spChg chg="del">
          <ac:chgData name="Eliška Štíchová" userId="0b90bc02-ba98-4f7b-8003-683fce62794e" providerId="ADAL" clId="{7E8EA69F-55F8-46FC-BDA6-73CDAB6BD5D9}" dt="2020-12-04T10:06:25.989" v="1842"/>
          <ac:spMkLst>
            <pc:docMk/>
            <pc:sldMk cId="3680122789" sldId="267"/>
            <ac:spMk id="3" creationId="{2AEFF180-52CB-47EA-8C19-BDC046768C08}"/>
          </ac:spMkLst>
        </pc:spChg>
        <pc:spChg chg="del mod ord">
          <ac:chgData name="Eliška Štíchová" userId="0b90bc02-ba98-4f7b-8003-683fce62794e" providerId="ADAL" clId="{7E8EA69F-55F8-46FC-BDA6-73CDAB6BD5D9}" dt="2020-12-04T10:13:11.040" v="2026" actId="478"/>
          <ac:spMkLst>
            <pc:docMk/>
            <pc:sldMk cId="3680122789" sldId="267"/>
            <ac:spMk id="4" creationId="{4DF7C23D-6099-4627-B153-58F01A1FFAEA}"/>
          </ac:spMkLst>
        </pc:spChg>
        <pc:spChg chg="add del mod ord">
          <ac:chgData name="Eliška Štíchová" userId="0b90bc02-ba98-4f7b-8003-683fce62794e" providerId="ADAL" clId="{7E8EA69F-55F8-46FC-BDA6-73CDAB6BD5D9}" dt="2020-12-04T10:06:58.185" v="1846" actId="700"/>
          <ac:spMkLst>
            <pc:docMk/>
            <pc:sldMk cId="3680122789" sldId="267"/>
            <ac:spMk id="7" creationId="{40E6614D-5493-47D7-8F13-64892569C790}"/>
          </ac:spMkLst>
        </pc:spChg>
        <pc:spChg chg="add mod ord">
          <ac:chgData name="Eliška Štíchová" userId="0b90bc02-ba98-4f7b-8003-683fce62794e" providerId="ADAL" clId="{7E8EA69F-55F8-46FC-BDA6-73CDAB6BD5D9}" dt="2020-12-04T10:14:49.282" v="2047" actId="1076"/>
          <ac:spMkLst>
            <pc:docMk/>
            <pc:sldMk cId="3680122789" sldId="267"/>
            <ac:spMk id="8" creationId="{FD92B939-0ADC-413B-A117-5955895162CA}"/>
          </ac:spMkLst>
        </pc:spChg>
        <pc:spChg chg="add del mod ord">
          <ac:chgData name="Eliška Štíchová" userId="0b90bc02-ba98-4f7b-8003-683fce62794e" providerId="ADAL" clId="{7E8EA69F-55F8-46FC-BDA6-73CDAB6BD5D9}" dt="2020-12-04T10:07:06.544" v="1847"/>
          <ac:spMkLst>
            <pc:docMk/>
            <pc:sldMk cId="3680122789" sldId="267"/>
            <ac:spMk id="9" creationId="{EC0B5011-E557-4FB8-A0A5-ED4D8333ED30}"/>
          </ac:spMkLst>
        </pc:spChg>
        <pc:spChg chg="add del mod ord">
          <ac:chgData name="Eliška Štíchová" userId="0b90bc02-ba98-4f7b-8003-683fce62794e" providerId="ADAL" clId="{7E8EA69F-55F8-46FC-BDA6-73CDAB6BD5D9}" dt="2020-12-04T10:06:58.185" v="1846" actId="700"/>
          <ac:spMkLst>
            <pc:docMk/>
            <pc:sldMk cId="3680122789" sldId="267"/>
            <ac:spMk id="10" creationId="{5C326CBE-CEB5-404B-B6B6-E9A75B904113}"/>
          </ac:spMkLst>
        </pc:spChg>
        <pc:spChg chg="add del mod">
          <ac:chgData name="Eliška Štíchová" userId="0b90bc02-ba98-4f7b-8003-683fce62794e" providerId="ADAL" clId="{7E8EA69F-55F8-46FC-BDA6-73CDAB6BD5D9}" dt="2020-12-04T10:06:58.185" v="1846" actId="700"/>
          <ac:spMkLst>
            <pc:docMk/>
            <pc:sldMk cId="3680122789" sldId="267"/>
            <ac:spMk id="12" creationId="{75B4E47C-80EF-4433-9600-DFEDCB9B82EE}"/>
          </ac:spMkLst>
        </pc:spChg>
        <pc:spChg chg="add mod">
          <ac:chgData name="Eliška Štíchová" userId="0b90bc02-ba98-4f7b-8003-683fce62794e" providerId="ADAL" clId="{7E8EA69F-55F8-46FC-BDA6-73CDAB6BD5D9}" dt="2020-12-04T10:22:38.194" v="2180" actId="404"/>
          <ac:spMkLst>
            <pc:docMk/>
            <pc:sldMk cId="3680122789" sldId="267"/>
            <ac:spMk id="13" creationId="{103B1828-7B3D-4D73-86A2-8171162EA766}"/>
          </ac:spMkLst>
        </pc:spChg>
        <pc:picChg chg="add del mod">
          <ac:chgData name="Eliška Štíchová" userId="0b90bc02-ba98-4f7b-8003-683fce62794e" providerId="ADAL" clId="{7E8EA69F-55F8-46FC-BDA6-73CDAB6BD5D9}" dt="2020-12-04T10:06:49.944" v="1845" actId="21"/>
          <ac:picMkLst>
            <pc:docMk/>
            <pc:sldMk cId="3680122789" sldId="267"/>
            <ac:picMk id="5" creationId="{8F75223F-B60B-492E-8F88-2141A9CC22BF}"/>
          </ac:picMkLst>
        </pc:picChg>
        <pc:picChg chg="add mod">
          <ac:chgData name="Eliška Štíchová" userId="0b90bc02-ba98-4f7b-8003-683fce62794e" providerId="ADAL" clId="{7E8EA69F-55F8-46FC-BDA6-73CDAB6BD5D9}" dt="2020-12-04T10:11:58.058" v="2012" actId="1440"/>
          <ac:picMkLst>
            <pc:docMk/>
            <pc:sldMk cId="3680122789" sldId="267"/>
            <ac:picMk id="11" creationId="{AA1A0F4B-C3D6-45FB-95DF-C5C9E25C6154}"/>
          </ac:picMkLst>
        </pc:picChg>
        <pc:picChg chg="add del mod">
          <ac:chgData name="Eliška Štíchová" userId="0b90bc02-ba98-4f7b-8003-683fce62794e" providerId="ADAL" clId="{7E8EA69F-55F8-46FC-BDA6-73CDAB6BD5D9}" dt="2020-12-04T10:13:39.641" v="2032" actId="478"/>
          <ac:picMkLst>
            <pc:docMk/>
            <pc:sldMk cId="3680122789" sldId="267"/>
            <ac:picMk id="14" creationId="{8E0F390F-6CFE-4B3E-8E2B-25575255E2D2}"/>
          </ac:picMkLst>
        </pc:picChg>
        <pc:picChg chg="add del mod">
          <ac:chgData name="Eliška Štíchová" userId="0b90bc02-ba98-4f7b-8003-683fce62794e" providerId="ADAL" clId="{7E8EA69F-55F8-46FC-BDA6-73CDAB6BD5D9}" dt="2020-12-04T10:15:19.374" v="2067" actId="478"/>
          <ac:picMkLst>
            <pc:docMk/>
            <pc:sldMk cId="3680122789" sldId="267"/>
            <ac:picMk id="15" creationId="{23E4447E-DA21-4CC7-9AA3-F5A4FC966347}"/>
          </ac:picMkLst>
        </pc:picChg>
        <pc:picChg chg="add mod">
          <ac:chgData name="Eliška Štíchová" userId="0b90bc02-ba98-4f7b-8003-683fce62794e" providerId="ADAL" clId="{7E8EA69F-55F8-46FC-BDA6-73CDAB6BD5D9}" dt="2020-12-04T10:22:42.991" v="2182" actId="1076"/>
          <ac:picMkLst>
            <pc:docMk/>
            <pc:sldMk cId="3680122789" sldId="267"/>
            <ac:picMk id="16" creationId="{C2ED9E01-9EED-4F5E-BD77-B9AA3A74CABE}"/>
          </ac:picMkLst>
        </pc:picChg>
      </pc:sldChg>
      <pc:sldChg chg="addSp delSp modSp new del mod">
        <pc:chgData name="Eliška Štíchová" userId="0b90bc02-ba98-4f7b-8003-683fce62794e" providerId="ADAL" clId="{7E8EA69F-55F8-46FC-BDA6-73CDAB6BD5D9}" dt="2020-12-04T10:43:34.413" v="2615" actId="2696"/>
        <pc:sldMkLst>
          <pc:docMk/>
          <pc:sldMk cId="1200844482" sldId="268"/>
        </pc:sldMkLst>
        <pc:spChg chg="del">
          <ac:chgData name="Eliška Štíchová" userId="0b90bc02-ba98-4f7b-8003-683fce62794e" providerId="ADAL" clId="{7E8EA69F-55F8-46FC-BDA6-73CDAB6BD5D9}" dt="2020-12-04T10:20:54.146" v="2129" actId="931"/>
          <ac:spMkLst>
            <pc:docMk/>
            <pc:sldMk cId="1200844482" sldId="268"/>
            <ac:spMk id="3" creationId="{AF77CC9F-BCD9-4CA1-A86B-924B62EFAC1D}"/>
          </ac:spMkLst>
        </pc:spChg>
        <pc:spChg chg="add del mod">
          <ac:chgData name="Eliška Štíchová" userId="0b90bc02-ba98-4f7b-8003-683fce62794e" providerId="ADAL" clId="{7E8EA69F-55F8-46FC-BDA6-73CDAB6BD5D9}" dt="2020-12-04T10:33:03.618" v="2427" actId="931"/>
          <ac:spMkLst>
            <pc:docMk/>
            <pc:sldMk cId="1200844482" sldId="268"/>
            <ac:spMk id="8" creationId="{B5A31327-6621-4344-A8B1-DBE03B9F67F2}"/>
          </ac:spMkLst>
        </pc:spChg>
        <pc:spChg chg="add mod">
          <ac:chgData name="Eliška Štíchová" userId="0b90bc02-ba98-4f7b-8003-683fce62794e" providerId="ADAL" clId="{7E8EA69F-55F8-46FC-BDA6-73CDAB6BD5D9}" dt="2020-12-04T10:33:06.569" v="2428" actId="21"/>
          <ac:spMkLst>
            <pc:docMk/>
            <pc:sldMk cId="1200844482" sldId="268"/>
            <ac:spMk id="12" creationId="{905A4F80-483F-40DC-B8DE-8C27DA3CDD7A}"/>
          </ac:spMkLst>
        </pc:spChg>
        <pc:picChg chg="add del mod">
          <ac:chgData name="Eliška Štíchová" userId="0b90bc02-ba98-4f7b-8003-683fce62794e" providerId="ADAL" clId="{7E8EA69F-55F8-46FC-BDA6-73CDAB6BD5D9}" dt="2020-12-04T10:20:57.713" v="2130" actId="21"/>
          <ac:picMkLst>
            <pc:docMk/>
            <pc:sldMk cId="1200844482" sldId="268"/>
            <ac:picMk id="6" creationId="{E23A17A0-913D-4EF9-BE95-C3FE5D9B6946}"/>
          </ac:picMkLst>
        </pc:picChg>
        <pc:picChg chg="add del mod">
          <ac:chgData name="Eliška Štíchová" userId="0b90bc02-ba98-4f7b-8003-683fce62794e" providerId="ADAL" clId="{7E8EA69F-55F8-46FC-BDA6-73CDAB6BD5D9}" dt="2020-12-04T10:33:06.569" v="2428" actId="21"/>
          <ac:picMkLst>
            <pc:docMk/>
            <pc:sldMk cId="1200844482" sldId="268"/>
            <ac:picMk id="10" creationId="{543EE9FD-ADFC-4F9A-9C97-56C2DED35CBC}"/>
          </ac:picMkLst>
        </pc:picChg>
      </pc:sldChg>
      <pc:sldChg chg="new del">
        <pc:chgData name="Eliška Štíchová" userId="0b90bc02-ba98-4f7b-8003-683fce62794e" providerId="ADAL" clId="{7E8EA69F-55F8-46FC-BDA6-73CDAB6BD5D9}" dt="2020-12-04T10:44:09.293" v="2618" actId="47"/>
        <pc:sldMkLst>
          <pc:docMk/>
          <pc:sldMk cId="2519572374" sldId="268"/>
        </pc:sldMkLst>
      </pc:sldChg>
      <pc:sldChg chg="delSp modSp new mod">
        <pc:chgData name="Eliška Štíchová" userId="0b90bc02-ba98-4f7b-8003-683fce62794e" providerId="ADAL" clId="{7E8EA69F-55F8-46FC-BDA6-73CDAB6BD5D9}" dt="2020-12-04T10:57:59.595" v="2648" actId="478"/>
        <pc:sldMkLst>
          <pc:docMk/>
          <pc:sldMk cId="3078588196" sldId="268"/>
        </pc:sldMkLst>
        <pc:spChg chg="mod">
          <ac:chgData name="Eliška Štíchová" userId="0b90bc02-ba98-4f7b-8003-683fce62794e" providerId="ADAL" clId="{7E8EA69F-55F8-46FC-BDA6-73CDAB6BD5D9}" dt="2020-12-04T10:44:16.843" v="2626" actId="20577"/>
          <ac:spMkLst>
            <pc:docMk/>
            <pc:sldMk cId="3078588196" sldId="268"/>
            <ac:spMk id="2" creationId="{16973264-DB9E-4749-8DC1-4A3906B43F9D}"/>
          </ac:spMkLst>
        </pc:spChg>
        <pc:spChg chg="mod">
          <ac:chgData name="Eliška Štíchová" userId="0b90bc02-ba98-4f7b-8003-683fce62794e" providerId="ADAL" clId="{7E8EA69F-55F8-46FC-BDA6-73CDAB6BD5D9}" dt="2020-12-04T10:57:27.957" v="2645" actId="20577"/>
          <ac:spMkLst>
            <pc:docMk/>
            <pc:sldMk cId="3078588196" sldId="268"/>
            <ac:spMk id="3" creationId="{8691FC1B-25C1-4EE9-84DE-005765970131}"/>
          </ac:spMkLst>
        </pc:spChg>
        <pc:spChg chg="del mod">
          <ac:chgData name="Eliška Štíchová" userId="0b90bc02-ba98-4f7b-8003-683fce62794e" providerId="ADAL" clId="{7E8EA69F-55F8-46FC-BDA6-73CDAB6BD5D9}" dt="2020-12-04T10:57:59.595" v="2648" actId="478"/>
          <ac:spMkLst>
            <pc:docMk/>
            <pc:sldMk cId="3078588196" sldId="268"/>
            <ac:spMk id="4" creationId="{288F23DD-E27C-4C0C-9A49-E96FAE185CBB}"/>
          </ac:spMkLst>
        </pc:spChg>
      </pc:sldChg>
      <pc:sldChg chg="addSp delSp modSp new del mod">
        <pc:chgData name="Eliška Štíchová" userId="0b90bc02-ba98-4f7b-8003-683fce62794e" providerId="ADAL" clId="{7E8EA69F-55F8-46FC-BDA6-73CDAB6BD5D9}" dt="2020-12-04T10:18:09.862" v="2108" actId="2696"/>
        <pc:sldMkLst>
          <pc:docMk/>
          <pc:sldMk cId="3329596312" sldId="268"/>
        </pc:sldMkLst>
        <pc:spChg chg="del">
          <ac:chgData name="Eliška Štíchová" userId="0b90bc02-ba98-4f7b-8003-683fce62794e" providerId="ADAL" clId="{7E8EA69F-55F8-46FC-BDA6-73CDAB6BD5D9}" dt="2020-12-04T10:14:10.872" v="2034" actId="931"/>
          <ac:spMkLst>
            <pc:docMk/>
            <pc:sldMk cId="3329596312" sldId="268"/>
            <ac:spMk id="3" creationId="{7CFC69A3-E483-4A5B-AD99-9F05EE98DC55}"/>
          </ac:spMkLst>
        </pc:spChg>
        <pc:spChg chg="add del mod">
          <ac:chgData name="Eliška Štíchová" userId="0b90bc02-ba98-4f7b-8003-683fce62794e" providerId="ADAL" clId="{7E8EA69F-55F8-46FC-BDA6-73CDAB6BD5D9}" dt="2020-12-04T10:16:26.372" v="2068" actId="931"/>
          <ac:spMkLst>
            <pc:docMk/>
            <pc:sldMk cId="3329596312" sldId="268"/>
            <ac:spMk id="8" creationId="{F19649DE-D6C8-4AB5-BAE7-17B62F56C211}"/>
          </ac:spMkLst>
        </pc:spChg>
        <pc:picChg chg="add del mod">
          <ac:chgData name="Eliška Štíchová" userId="0b90bc02-ba98-4f7b-8003-683fce62794e" providerId="ADAL" clId="{7E8EA69F-55F8-46FC-BDA6-73CDAB6BD5D9}" dt="2020-12-04T10:14:13.218" v="2035" actId="21"/>
          <ac:picMkLst>
            <pc:docMk/>
            <pc:sldMk cId="3329596312" sldId="268"/>
            <ac:picMk id="6" creationId="{6C6CE9D7-EBD7-4A3A-BF65-36875EF60876}"/>
          </ac:picMkLst>
        </pc:picChg>
        <pc:picChg chg="add mod">
          <ac:chgData name="Eliška Štíchová" userId="0b90bc02-ba98-4f7b-8003-683fce62794e" providerId="ADAL" clId="{7E8EA69F-55F8-46FC-BDA6-73CDAB6BD5D9}" dt="2020-12-04T10:16:51.808" v="2070" actId="27349"/>
          <ac:picMkLst>
            <pc:docMk/>
            <pc:sldMk cId="3329596312" sldId="268"/>
            <ac:picMk id="10" creationId="{3E01837E-5D62-4E36-94BD-704FD533EB80}"/>
          </ac:picMkLst>
        </pc:picChg>
      </pc:sldChg>
      <pc:sldChg chg="new del">
        <pc:chgData name="Eliška Štíchová" userId="0b90bc02-ba98-4f7b-8003-683fce62794e" providerId="ADAL" clId="{7E8EA69F-55F8-46FC-BDA6-73CDAB6BD5D9}" dt="2020-12-04T10:44:10.110" v="2619" actId="47"/>
        <pc:sldMkLst>
          <pc:docMk/>
          <pc:sldMk cId="537359204" sldId="269"/>
        </pc:sldMkLst>
      </pc:sldChg>
      <pc:sldMasterChg chg="setBg modSldLayout">
        <pc:chgData name="Eliška Štíchová" userId="0b90bc02-ba98-4f7b-8003-683fce62794e" providerId="ADAL" clId="{7E8EA69F-55F8-46FC-BDA6-73CDAB6BD5D9}" dt="2020-12-04T07:56:30.361" v="994"/>
        <pc:sldMasterMkLst>
          <pc:docMk/>
          <pc:sldMasterMk cId="3811577630" sldId="2147483673"/>
        </pc:sldMasterMkLst>
        <pc:sldLayoutChg chg="setBg">
          <pc:chgData name="Eliška Štíchová" userId="0b90bc02-ba98-4f7b-8003-683fce62794e" providerId="ADAL" clId="{7E8EA69F-55F8-46FC-BDA6-73CDAB6BD5D9}" dt="2020-12-04T07:56:30.361" v="994"/>
          <pc:sldLayoutMkLst>
            <pc:docMk/>
            <pc:sldMasterMk cId="3811577630" sldId="2147483673"/>
            <pc:sldLayoutMk cId="2488602163" sldId="2147483662"/>
          </pc:sldLayoutMkLst>
        </pc:sldLayoutChg>
        <pc:sldLayoutChg chg="setBg">
          <pc:chgData name="Eliška Štíchová" userId="0b90bc02-ba98-4f7b-8003-683fce62794e" providerId="ADAL" clId="{7E8EA69F-55F8-46FC-BDA6-73CDAB6BD5D9}" dt="2020-12-04T07:56:30.361" v="994"/>
          <pc:sldLayoutMkLst>
            <pc:docMk/>
            <pc:sldMasterMk cId="3811577630" sldId="2147483673"/>
            <pc:sldLayoutMk cId="2678223080" sldId="2147483663"/>
          </pc:sldLayoutMkLst>
        </pc:sldLayoutChg>
        <pc:sldLayoutChg chg="setBg">
          <pc:chgData name="Eliška Štíchová" userId="0b90bc02-ba98-4f7b-8003-683fce62794e" providerId="ADAL" clId="{7E8EA69F-55F8-46FC-BDA6-73CDAB6BD5D9}" dt="2020-12-04T07:56:30.361" v="994"/>
          <pc:sldLayoutMkLst>
            <pc:docMk/>
            <pc:sldMasterMk cId="3811577630" sldId="2147483673"/>
            <pc:sldLayoutMk cId="4023329902" sldId="2147483664"/>
          </pc:sldLayoutMkLst>
        </pc:sldLayoutChg>
        <pc:sldLayoutChg chg="setBg">
          <pc:chgData name="Eliška Štíchová" userId="0b90bc02-ba98-4f7b-8003-683fce62794e" providerId="ADAL" clId="{7E8EA69F-55F8-46FC-BDA6-73CDAB6BD5D9}" dt="2020-12-04T07:56:30.361" v="994"/>
          <pc:sldLayoutMkLst>
            <pc:docMk/>
            <pc:sldMasterMk cId="3811577630" sldId="2147483673"/>
            <pc:sldLayoutMk cId="2929960713" sldId="2147483665"/>
          </pc:sldLayoutMkLst>
        </pc:sldLayoutChg>
        <pc:sldLayoutChg chg="setBg">
          <pc:chgData name="Eliška Štíchová" userId="0b90bc02-ba98-4f7b-8003-683fce62794e" providerId="ADAL" clId="{7E8EA69F-55F8-46FC-BDA6-73CDAB6BD5D9}" dt="2020-12-04T07:56:30.361" v="994"/>
          <pc:sldLayoutMkLst>
            <pc:docMk/>
            <pc:sldMasterMk cId="3811577630" sldId="2147483673"/>
            <pc:sldLayoutMk cId="1510073493" sldId="2147483666"/>
          </pc:sldLayoutMkLst>
        </pc:sldLayoutChg>
        <pc:sldLayoutChg chg="setBg">
          <pc:chgData name="Eliška Štíchová" userId="0b90bc02-ba98-4f7b-8003-683fce62794e" providerId="ADAL" clId="{7E8EA69F-55F8-46FC-BDA6-73CDAB6BD5D9}" dt="2020-12-04T07:56:30.361" v="994"/>
          <pc:sldLayoutMkLst>
            <pc:docMk/>
            <pc:sldMasterMk cId="3811577630" sldId="2147483673"/>
            <pc:sldLayoutMk cId="4147770102" sldId="2147483667"/>
          </pc:sldLayoutMkLst>
        </pc:sldLayoutChg>
        <pc:sldLayoutChg chg="setBg">
          <pc:chgData name="Eliška Štíchová" userId="0b90bc02-ba98-4f7b-8003-683fce62794e" providerId="ADAL" clId="{7E8EA69F-55F8-46FC-BDA6-73CDAB6BD5D9}" dt="2020-12-04T07:56:30.361" v="994"/>
          <pc:sldLayoutMkLst>
            <pc:docMk/>
            <pc:sldMasterMk cId="3811577630" sldId="2147483673"/>
            <pc:sldLayoutMk cId="2153708790" sldId="2147483668"/>
          </pc:sldLayoutMkLst>
        </pc:sldLayoutChg>
        <pc:sldLayoutChg chg="setBg">
          <pc:chgData name="Eliška Štíchová" userId="0b90bc02-ba98-4f7b-8003-683fce62794e" providerId="ADAL" clId="{7E8EA69F-55F8-46FC-BDA6-73CDAB6BD5D9}" dt="2020-12-04T07:56:30.361" v="994"/>
          <pc:sldLayoutMkLst>
            <pc:docMk/>
            <pc:sldMasterMk cId="3811577630" sldId="2147483673"/>
            <pc:sldLayoutMk cId="606071433" sldId="2147483669"/>
          </pc:sldLayoutMkLst>
        </pc:sldLayoutChg>
        <pc:sldLayoutChg chg="setBg">
          <pc:chgData name="Eliška Štíchová" userId="0b90bc02-ba98-4f7b-8003-683fce62794e" providerId="ADAL" clId="{7E8EA69F-55F8-46FC-BDA6-73CDAB6BD5D9}" dt="2020-12-04T07:56:30.361" v="994"/>
          <pc:sldLayoutMkLst>
            <pc:docMk/>
            <pc:sldMasterMk cId="3811577630" sldId="2147483673"/>
            <pc:sldLayoutMk cId="2744672162" sldId="2147483670"/>
          </pc:sldLayoutMkLst>
        </pc:sldLayoutChg>
        <pc:sldLayoutChg chg="setBg">
          <pc:chgData name="Eliška Štíchová" userId="0b90bc02-ba98-4f7b-8003-683fce62794e" providerId="ADAL" clId="{7E8EA69F-55F8-46FC-BDA6-73CDAB6BD5D9}" dt="2020-12-04T07:56:30.361" v="994"/>
          <pc:sldLayoutMkLst>
            <pc:docMk/>
            <pc:sldMasterMk cId="3811577630" sldId="2147483673"/>
            <pc:sldLayoutMk cId="2667413146" sldId="2147483671"/>
          </pc:sldLayoutMkLst>
        </pc:sldLayoutChg>
        <pc:sldLayoutChg chg="setBg">
          <pc:chgData name="Eliška Štíchová" userId="0b90bc02-ba98-4f7b-8003-683fce62794e" providerId="ADAL" clId="{7E8EA69F-55F8-46FC-BDA6-73CDAB6BD5D9}" dt="2020-12-04T07:56:30.361" v="994"/>
          <pc:sldLayoutMkLst>
            <pc:docMk/>
            <pc:sldMasterMk cId="3811577630" sldId="2147483673"/>
            <pc:sldLayoutMk cId="907247122" sldId="2147483672"/>
          </pc:sldLayoutMkLst>
        </pc:sldLayoutChg>
      </pc:sldMasterChg>
    </pc:docChg>
  </pc:docChgLst>
  <pc:docChgLst>
    <pc:chgData name="Eliška Štíchová" userId="S::25137271@cuni.cz::0b90bc02-ba98-4f7b-8003-683fce62794e" providerId="AD" clId="Web-{FE408ECB-FE7F-9199-C6ED-52D2A14F43CA}"/>
    <pc:docChg chg="addSld delSld modSld">
      <pc:chgData name="Eliška Štíchová" userId="S::25137271@cuni.cz::0b90bc02-ba98-4f7b-8003-683fce62794e" providerId="AD" clId="Web-{FE408ECB-FE7F-9199-C6ED-52D2A14F43CA}" dt="2020-12-04T08:25:13.934" v="52" actId="20577"/>
      <pc:docMkLst>
        <pc:docMk/>
      </pc:docMkLst>
      <pc:sldChg chg="addSp delSp modSp">
        <pc:chgData name="Eliška Štíchová" userId="S::25137271@cuni.cz::0b90bc02-ba98-4f7b-8003-683fce62794e" providerId="AD" clId="Web-{FE408ECB-FE7F-9199-C6ED-52D2A14F43CA}" dt="2020-12-04T08:23:56.166" v="50" actId="20577"/>
        <pc:sldMkLst>
          <pc:docMk/>
          <pc:sldMk cId="2257428418" sldId="263"/>
        </pc:sldMkLst>
        <pc:spChg chg="mod">
          <ac:chgData name="Eliška Štíchová" userId="S::25137271@cuni.cz::0b90bc02-ba98-4f7b-8003-683fce62794e" providerId="AD" clId="Web-{FE408ECB-FE7F-9199-C6ED-52D2A14F43CA}" dt="2020-12-04T08:23:56.166" v="50" actId="20577"/>
          <ac:spMkLst>
            <pc:docMk/>
            <pc:sldMk cId="2257428418" sldId="263"/>
            <ac:spMk id="5" creationId="{50BAB6F8-6906-499C-B211-1AB0E58489AA}"/>
          </ac:spMkLst>
        </pc:spChg>
        <pc:spChg chg="add del mod">
          <ac:chgData name="Eliška Štíchová" userId="S::25137271@cuni.cz::0b90bc02-ba98-4f7b-8003-683fce62794e" providerId="AD" clId="Web-{FE408ECB-FE7F-9199-C6ED-52D2A14F43CA}" dt="2020-12-04T08:19:29.597" v="1"/>
          <ac:spMkLst>
            <pc:docMk/>
            <pc:sldMk cId="2257428418" sldId="263"/>
            <ac:spMk id="7" creationId="{8ED1C886-A91B-4314-B6F5-B8EE9EADA9C3}"/>
          </ac:spMkLst>
        </pc:spChg>
        <pc:spChg chg="mod">
          <ac:chgData name="Eliška Štíchová" userId="S::25137271@cuni.cz::0b90bc02-ba98-4f7b-8003-683fce62794e" providerId="AD" clId="Web-{FE408ECB-FE7F-9199-C6ED-52D2A14F43CA}" dt="2020-12-04T08:22:31.477" v="23" actId="1076"/>
          <ac:spMkLst>
            <pc:docMk/>
            <pc:sldMk cId="2257428418" sldId="263"/>
            <ac:spMk id="9" creationId="{2AB3DF3A-1A8C-4B7A-878D-3206E89F71D2}"/>
          </ac:spMkLst>
        </pc:spChg>
        <pc:spChg chg="mod">
          <ac:chgData name="Eliška Štíchová" userId="S::25137271@cuni.cz::0b90bc02-ba98-4f7b-8003-683fce62794e" providerId="AD" clId="Web-{FE408ECB-FE7F-9199-C6ED-52D2A14F43CA}" dt="2020-12-04T08:22:43.883" v="27" actId="20577"/>
          <ac:spMkLst>
            <pc:docMk/>
            <pc:sldMk cId="2257428418" sldId="263"/>
            <ac:spMk id="15" creationId="{BEAD6750-9563-4691-8E96-20B33ABA9C39}"/>
          </ac:spMkLst>
        </pc:spChg>
        <pc:spChg chg="del mod">
          <ac:chgData name="Eliška Štíchová" userId="S::25137271@cuni.cz::0b90bc02-ba98-4f7b-8003-683fce62794e" providerId="AD" clId="Web-{FE408ECB-FE7F-9199-C6ED-52D2A14F43CA}" dt="2020-12-04T08:22:34.445" v="24"/>
          <ac:spMkLst>
            <pc:docMk/>
            <pc:sldMk cId="2257428418" sldId="263"/>
            <ac:spMk id="17" creationId="{15EEA6B1-3B55-413C-BD39-A72A7DEF8624}"/>
          </ac:spMkLst>
        </pc:spChg>
        <pc:picChg chg="mod">
          <ac:chgData name="Eliška Štíchová" userId="S::25137271@cuni.cz::0b90bc02-ba98-4f7b-8003-683fce62794e" providerId="AD" clId="Web-{FE408ECB-FE7F-9199-C6ED-52D2A14F43CA}" dt="2020-12-04T08:22:52.993" v="30" actId="1076"/>
          <ac:picMkLst>
            <pc:docMk/>
            <pc:sldMk cId="2257428418" sldId="263"/>
            <ac:picMk id="4" creationId="{EA6E4BF8-A7DE-4D7B-9DF5-D0C6C26A5303}"/>
          </ac:picMkLst>
        </pc:picChg>
        <pc:picChg chg="add del mod">
          <ac:chgData name="Eliška Štíchová" userId="S::25137271@cuni.cz::0b90bc02-ba98-4f7b-8003-683fce62794e" providerId="AD" clId="Web-{FE408ECB-FE7F-9199-C6ED-52D2A14F43CA}" dt="2020-12-04T08:23:03.040" v="31"/>
          <ac:picMkLst>
            <pc:docMk/>
            <pc:sldMk cId="2257428418" sldId="263"/>
            <ac:picMk id="6" creationId="{BD94DC76-A6DC-4A19-B7A7-0D956FE14D33}"/>
          </ac:picMkLst>
        </pc:picChg>
      </pc:sldChg>
      <pc:sldChg chg="addSp delSp modSp new del">
        <pc:chgData name="Eliška Štíchová" userId="S::25137271@cuni.cz::0b90bc02-ba98-4f7b-8003-683fce62794e" providerId="AD" clId="Web-{FE408ECB-FE7F-9199-C6ED-52D2A14F43CA}" dt="2020-12-04T08:20:45.193" v="6"/>
        <pc:sldMkLst>
          <pc:docMk/>
          <pc:sldMk cId="2623500745" sldId="265"/>
        </pc:sldMkLst>
        <pc:spChg chg="del">
          <ac:chgData name="Eliška Štíchová" userId="S::25137271@cuni.cz::0b90bc02-ba98-4f7b-8003-683fce62794e" providerId="AD" clId="Web-{FE408ECB-FE7F-9199-C6ED-52D2A14F43CA}" dt="2020-12-04T08:20:09.067" v="3"/>
          <ac:spMkLst>
            <pc:docMk/>
            <pc:sldMk cId="2623500745" sldId="265"/>
            <ac:spMk id="3" creationId="{43666C6F-3D01-4205-84FE-A3EBFC6B33AF}"/>
          </ac:spMkLst>
        </pc:spChg>
        <pc:graphicFrameChg chg="add mod ord modGraphic">
          <ac:chgData name="Eliška Štíchová" userId="S::25137271@cuni.cz::0b90bc02-ba98-4f7b-8003-683fce62794e" providerId="AD" clId="Web-{FE408ECB-FE7F-9199-C6ED-52D2A14F43CA}" dt="2020-12-04T08:20:31.786" v="5"/>
          <ac:graphicFrameMkLst>
            <pc:docMk/>
            <pc:sldMk cId="2623500745" sldId="265"/>
            <ac:graphicFrameMk id="5" creationId="{93C7A5A5-6C79-4A6E-A1CE-535C5DA9DEF0}"/>
          </ac:graphicFrameMkLst>
        </pc:graphicFrameChg>
      </pc:sldChg>
    </pc:docChg>
  </pc:docChgLst>
</pc:chgInfo>
</file>

<file path=ppt/diagrams/_rels/data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svg"/><Relationship Id="rId1" Type="http://schemas.openxmlformats.org/officeDocument/2006/relationships/image" Target="../media/image4.png"/><Relationship Id="rId6" Type="http://schemas.openxmlformats.org/officeDocument/2006/relationships/image" Target="../media/image9.svg"/><Relationship Id="rId5" Type="http://schemas.openxmlformats.org/officeDocument/2006/relationships/image" Target="../media/image8.png"/><Relationship Id="rId4" Type="http://schemas.openxmlformats.org/officeDocument/2006/relationships/image" Target="../media/image7.svg"/></Relationships>
</file>

<file path=ppt/diagrams/_rels/drawing1.xml.rels><?xml version="1.0" encoding="UTF-8" standalone="yes"?>
<Relationships xmlns="http://schemas.openxmlformats.org/package/2006/relationships"><Relationship Id="rId3" Type="http://schemas.openxmlformats.org/officeDocument/2006/relationships/image" Target="../media/image6.png"/><Relationship Id="rId2" Type="http://schemas.openxmlformats.org/officeDocument/2006/relationships/image" Target="../media/image5.svg"/><Relationship Id="rId1" Type="http://schemas.openxmlformats.org/officeDocument/2006/relationships/image" Target="../media/image4.png"/><Relationship Id="rId6" Type="http://schemas.openxmlformats.org/officeDocument/2006/relationships/image" Target="../media/image9.svg"/><Relationship Id="rId5" Type="http://schemas.openxmlformats.org/officeDocument/2006/relationships/image" Target="../media/image8.png"/><Relationship Id="rId4" Type="http://schemas.openxmlformats.org/officeDocument/2006/relationships/image" Target="../media/image7.svg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18/5/colors/Iconchunking_neutralicon_colorful1">
  <dgm:title val=""/>
  <dgm:desc val=""/>
  <dgm:catLst>
    <dgm:cat type="colorful" pri="101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1">
    <dgm:fillClrLst meth="repeat">
      <a:schemeClr val="bg1"/>
    </dgm:fillClrLst>
    <dgm:linClrLst meth="repeat">
      <a:schemeClr val="lt1">
        <a:alpha val="0"/>
      </a:schemeClr>
    </dgm:linClrLst>
    <dgm:effectClrLst/>
    <dgm:txLinClrLst/>
    <dgm:txFillClrLst meth="repeat">
      <a:schemeClr val="dk1"/>
    </dgm:txFillClrLst>
    <dgm:txEffectClrLst/>
  </dgm:styleLbl>
  <dgm:styleLbl name="alig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/>
    <dgm:txEffectClrLst/>
  </dgm:styleLbl>
  <dgm:styleLbl name="lnNode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2">
        <a:alpha val="50000"/>
      </a:schemeClr>
      <a:schemeClr val="accent3">
        <a:alpha val="50000"/>
      </a:schemeClr>
      <a:schemeClr val="accent4">
        <a:alpha val="50000"/>
      </a:schemeClr>
      <a:schemeClr val="accent5">
        <a:alpha val="50000"/>
      </a:schemeClr>
      <a:schemeClr val="accent6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node3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node4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2">
        <a:tint val="50000"/>
      </a:schemeClr>
      <a:schemeClr val="accent3">
        <a:tint val="50000"/>
      </a:schemeClr>
      <a:schemeClr val="accent4">
        <a:tint val="50000"/>
      </a:schemeClr>
      <a:schemeClr val="accent5">
        <a:tint val="50000"/>
      </a:schemeClr>
      <a:schemeClr val="accent6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>
      <a:schemeClr val="accent1">
        <a:tint val="50000"/>
      </a:schemeClr>
      <a:schemeClr val="accent2">
        <a:tint val="2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/>
    <dgm:txEffectClrLst/>
  </dgm:styleLbl>
  <dgm:styleLbl name="f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bgSibTrans2D1">
    <dgm:fillClrLst meth="repeat">
      <a:schemeClr val="accent2"/>
      <a:schemeClr val="accent3"/>
      <a:schemeClr val="accent4"/>
      <a:schemeClr val="accent5"/>
      <a:schemeClr val="accent6"/>
    </dgm:fillClrLst>
    <dgm:linClrLst meth="cycle">
      <a:schemeClr val="lt1"/>
    </dgm:linClrLst>
    <dgm:effectClrLst/>
    <dgm:txLinClrLst/>
    <dgm:txFillClrLst meth="repeat">
      <a:schemeClr val="lt1"/>
    </dgm:txFillClrLst>
    <dgm:txEffectClrLst/>
  </dgm:styleLbl>
  <dgm:styleLbl name="sibTrans1D1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2"/>
    </dgm:fillClrLst>
    <dgm:linClrLst meth="repeat">
      <a:schemeClr val="accent2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2"/>
    </dgm:fillClrLst>
    <dgm:linClrLst meth="repeat">
      <a:schemeClr val="lt1"/>
    </dgm:linClrLst>
    <dgm:effectClrLst/>
    <dgm:txLinClrLst/>
    <dgm:txFillClrLst/>
    <dgm:txEffectClrLst/>
  </dgm:styleLbl>
  <dgm:styleLbl name="asst2">
    <dgm:fillClrLst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asst3">
    <dgm:fillClrLst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asst4">
    <dgm:fillClrLst>
      <a:schemeClr val="accent5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2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3"/>
    </dgm:fillClrLst>
    <dgm:linClrLst meth="repeat">
      <a:schemeClr val="lt1"/>
    </dgm:linClrLst>
    <dgm:effectClrLst/>
    <dgm:txLinClrLst/>
    <dgm:txFillClrLst/>
    <dgm:txEffectClrLst/>
  </dgm:styleLbl>
  <dgm:styleLbl name="parChTrans2D3">
    <dgm:fillClrLst meth="repeat">
      <a:schemeClr val="accent4"/>
    </dgm:fillClrLst>
    <dgm:linClrLst meth="repeat">
      <a:schemeClr val="lt1"/>
    </dgm:linClrLst>
    <dgm:effectClrLst/>
    <dgm:txLinClrLst/>
    <dgm:txFillClrLst/>
    <dgm:txEffectClrLst/>
  </dgm:styleLbl>
  <dgm:styleLbl name="parChTrans2D4">
    <dgm:fillClrLst meth="repeat">
      <a:schemeClr val="accent5"/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2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3">
        <a:tint val="90000"/>
      </a:schemeClr>
    </dgm:fillClrLst>
    <dgm:linClrLst meth="repeat">
      <a:schemeClr val="accent2"/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4">
        <a:tint val="70000"/>
      </a:schemeClr>
    </dgm:fillClrLst>
    <dgm:linClrLst meth="repeat">
      <a:schemeClr val="accent3"/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5">
        <a:tint val="50000"/>
      </a:schemeClr>
    </dgm:fillClrLst>
    <dgm:linClrLst meth="repeat">
      <a:schemeClr val="accent4"/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2"/>
      <a:schemeClr val="accent3"/>
      <a:schemeClr val="accent4"/>
      <a:schemeClr val="accent5"/>
      <a:schemeClr val="accent6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fillClrLst>
    <dgm:linClrLst meth="repeat">
      <a:schemeClr val="accent2">
        <a:tint val="40000"/>
        <a:alpha val="90000"/>
      </a:schemeClr>
      <a:schemeClr val="accent3">
        <a:tint val="40000"/>
        <a:alpha val="90000"/>
      </a:schemeClr>
      <a:schemeClr val="accent4">
        <a:tint val="40000"/>
        <a:alpha val="90000"/>
      </a:schemeClr>
      <a:schemeClr val="accent5">
        <a:tint val="40000"/>
        <a:alpha val="90000"/>
      </a:schemeClr>
      <a:schemeClr val="accent6">
        <a:tint val="40000"/>
        <a:alpha val="9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>
      <a:schemeClr val="accent2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>
      <a:schemeClr val="accent3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>
      <a:schemeClr val="accent4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2"/>
      <a:schemeClr val="accent3"/>
      <a:schemeClr val="accent4"/>
      <a:schemeClr val="accent5"/>
      <a:schemeClr val="accent6"/>
    </dgm:fillClrLst>
    <dgm:linClrLst meth="repeat">
      <a:schemeClr val="lt1">
        <a:alpha val="0"/>
      </a:schemeClr>
    </dgm:linClrLst>
    <dgm:effectClrLst/>
    <dgm:txLinClrLst/>
    <dgm:txFillClrLst/>
    <dgm:txEffectClrLst/>
  </dgm:styleLbl>
  <dgm:styleLbl name="dkBgShp">
    <dgm:fillClrLst meth="repeat">
      <a:schemeClr val="accent2">
        <a:shade val="90000"/>
      </a:schemeClr>
    </dgm:fillClrLst>
    <dgm:linClrLst meth="repeat">
      <a:schemeClr val="dk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2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2">
        <a:tint val="4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01A66772-F185-4D58-B8BB-E9370D7A7A2B}" type="doc">
      <dgm:prSet loTypeId="urn:microsoft.com/office/officeart/2018/5/layout/IconCircleLabelList" loCatId="icon" qsTypeId="urn:microsoft.com/office/officeart/2005/8/quickstyle/simple1" qsCatId="simple" csTypeId="urn:microsoft.com/office/officeart/2018/5/colors/Iconchunking_neutralicon_colorful1" csCatId="colorful" phldr="1"/>
      <dgm:spPr/>
      <dgm:t>
        <a:bodyPr rtlCol="0"/>
        <a:lstStyle/>
        <a:p>
          <a:pPr rtl="0"/>
          <a:endParaRPr lang="en-US"/>
        </a:p>
      </dgm:t>
    </dgm:pt>
    <dgm:pt modelId="{40FC4FFE-8987-4A26-B7F4-8A516F18ADAE}">
      <dgm:prSet custT="1"/>
      <dgm:spPr/>
      <dgm:t>
        <a:bodyPr rtlCol="0"/>
        <a:lstStyle/>
        <a:p>
          <a:pPr rtl="0">
            <a:lnSpc>
              <a:spcPct val="100000"/>
            </a:lnSpc>
            <a:defRPr cap="all"/>
          </a:pPr>
          <a:r>
            <a:rPr lang="cs-CZ" sz="1800" dirty="0"/>
            <a:t>Všestranný pohybový program pro děti</a:t>
          </a:r>
          <a:r>
            <a:rPr lang="cs" sz="1800" dirty="0"/>
            <a:t> </a:t>
          </a:r>
        </a:p>
      </dgm:t>
    </dgm:pt>
    <dgm:pt modelId="{CAD7EF86-FB23-41F6-BF42-040B36DEFDB1}" type="parTrans" cxnId="{C7AD8469-3C68-4AF9-AB82-79B0043AA120}">
      <dgm:prSet/>
      <dgm:spPr/>
      <dgm:t>
        <a:bodyPr rtlCol="0"/>
        <a:lstStyle/>
        <a:p>
          <a:pPr rtl="0"/>
          <a:endParaRPr lang="en-US"/>
        </a:p>
      </dgm:t>
    </dgm:pt>
    <dgm:pt modelId="{5B62599A-5C9B-48E7-896E-EA782AC60C8B}" type="sibTrans" cxnId="{C7AD8469-3C68-4AF9-AB82-79B0043AA120}">
      <dgm:prSet/>
      <dgm:spPr/>
      <dgm:t>
        <a:bodyPr rtlCol="0"/>
        <a:lstStyle/>
        <a:p>
          <a:pPr rtl="0"/>
          <a:endParaRPr lang="en-US"/>
        </a:p>
      </dgm:t>
    </dgm:pt>
    <dgm:pt modelId="{49225C73-1633-42F1-AB3B-7CB183E5F8B8}">
      <dgm:prSet custT="1"/>
      <dgm:spPr/>
      <dgm:t>
        <a:bodyPr rtlCol="0"/>
        <a:lstStyle/>
        <a:p>
          <a:pPr rtl="0">
            <a:lnSpc>
              <a:spcPct val="100000"/>
            </a:lnSpc>
            <a:defRPr cap="all"/>
          </a:pPr>
          <a:r>
            <a:rPr lang="cs" sz="1800" dirty="0"/>
            <a:t>Cílem je především utvoření dlouhodobého pozitvního vztahu ke sportu</a:t>
          </a:r>
        </a:p>
      </dgm:t>
    </dgm:pt>
    <dgm:pt modelId="{1A0E2090-1D4F-438A-8766-B6030CE01ADD}" type="parTrans" cxnId="{A9154303-8225-4248-91DC-1B0156A35F07}">
      <dgm:prSet/>
      <dgm:spPr/>
      <dgm:t>
        <a:bodyPr rtlCol="0"/>
        <a:lstStyle/>
        <a:p>
          <a:pPr rtl="0"/>
          <a:endParaRPr lang="en-US"/>
        </a:p>
      </dgm:t>
    </dgm:pt>
    <dgm:pt modelId="{9646853A-8964-4519-A5B1-0B7D18B2983D}" type="sibTrans" cxnId="{A9154303-8225-4248-91DC-1B0156A35F07}">
      <dgm:prSet/>
      <dgm:spPr/>
      <dgm:t>
        <a:bodyPr rtlCol="0"/>
        <a:lstStyle/>
        <a:p>
          <a:pPr rtl="0"/>
          <a:endParaRPr lang="en-US"/>
        </a:p>
      </dgm:t>
    </dgm:pt>
    <dgm:pt modelId="{1C383F32-22E8-4F62-A3E0-BDC3D5F48992}">
      <dgm:prSet custT="1"/>
      <dgm:spPr/>
      <dgm:t>
        <a:bodyPr rtlCol="0"/>
        <a:lstStyle/>
        <a:p>
          <a:pPr rtl="0">
            <a:lnSpc>
              <a:spcPct val="100000"/>
            </a:lnSpc>
            <a:defRPr cap="all"/>
          </a:pPr>
          <a:r>
            <a:rPr lang="cs" sz="1800" dirty="0"/>
            <a:t>Zaměřuje se na kategorie od tří let věku dítěte </a:t>
          </a:r>
        </a:p>
      </dgm:t>
    </dgm:pt>
    <dgm:pt modelId="{A7920A2F-3244-4159-AF04-6A1D38B7B317}" type="parTrans" cxnId="{C4CCE57E-E871-46D6-BAD5-880252C95D22}">
      <dgm:prSet/>
      <dgm:spPr/>
      <dgm:t>
        <a:bodyPr rtlCol="0"/>
        <a:lstStyle/>
        <a:p>
          <a:pPr rtl="0"/>
          <a:endParaRPr lang="en-US"/>
        </a:p>
      </dgm:t>
    </dgm:pt>
    <dgm:pt modelId="{8500F72A-2C6D-4FDF-9C1D-CA691380EB0B}" type="sibTrans" cxnId="{C4CCE57E-E871-46D6-BAD5-880252C95D22}">
      <dgm:prSet/>
      <dgm:spPr/>
      <dgm:t>
        <a:bodyPr rtlCol="0"/>
        <a:lstStyle/>
        <a:p>
          <a:pPr rtl="0"/>
          <a:endParaRPr lang="en-US"/>
        </a:p>
      </dgm:t>
    </dgm:pt>
    <dgm:pt modelId="{50B3CE7C-E10B-4E23-BD93-03664997C932}" type="pres">
      <dgm:prSet presAssocID="{01A66772-F185-4D58-B8BB-E9370D7A7A2B}" presName="root" presStyleCnt="0">
        <dgm:presLayoutVars>
          <dgm:dir/>
          <dgm:resizeHandles val="exact"/>
        </dgm:presLayoutVars>
      </dgm:prSet>
      <dgm:spPr/>
    </dgm:pt>
    <dgm:pt modelId="{DE9CE479-E4AE-4283-AEF1-10C1535B4324}" type="pres">
      <dgm:prSet presAssocID="{40FC4FFE-8987-4A26-B7F4-8A516F18ADAE}" presName="compNode" presStyleCnt="0"/>
      <dgm:spPr/>
    </dgm:pt>
    <dgm:pt modelId="{B59FCF02-CAD2-4D6F-9542-AD86711168CA}" type="pres">
      <dgm:prSet presAssocID="{40FC4FFE-8987-4A26-B7F4-8A516F18ADAE}" presName="iconBgRect" presStyleLbl="bgShp" presStyleIdx="0" presStyleCnt="3" custScaleX="128306" custScaleY="125901"/>
      <dgm:spPr/>
    </dgm:pt>
    <dgm:pt modelId="{7C175B98-93F4-4D7C-BB95-1514AB879CD5}" type="pres">
      <dgm:prSet presAssocID="{40FC4FFE-8987-4A26-B7F4-8A516F18ADAE}" presName="iconRect" presStyleLbl="node1" presStyleIdx="0" presStyleCnt="3" custScaleX="196259" custScaleY="188217"/>
      <dgm:spPr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rcRect/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Fotbalový míč se souvislou výplní"/>
        </a:ext>
      </dgm:extLst>
    </dgm:pt>
    <dgm:pt modelId="{677A3090-5F01-43FD-9FA6-C0420AD80FD6}" type="pres">
      <dgm:prSet presAssocID="{40FC4FFE-8987-4A26-B7F4-8A516F18ADAE}" presName="spaceRect" presStyleCnt="0"/>
      <dgm:spPr/>
    </dgm:pt>
    <dgm:pt modelId="{127117FB-F8A7-4A20-A8A7-EC686DDC76D0}" type="pres">
      <dgm:prSet presAssocID="{40FC4FFE-8987-4A26-B7F4-8A516F18ADAE}" presName="textRect" presStyleLbl="revTx" presStyleIdx="0" presStyleCnt="3">
        <dgm:presLayoutVars>
          <dgm:chMax val="1"/>
          <dgm:chPref val="1"/>
        </dgm:presLayoutVars>
      </dgm:prSet>
      <dgm:spPr/>
    </dgm:pt>
    <dgm:pt modelId="{FD1EED9C-83D3-41AD-A09B-D3B36354168F}" type="pres">
      <dgm:prSet presAssocID="{5B62599A-5C9B-48E7-896E-EA782AC60C8B}" presName="sibTrans" presStyleCnt="0"/>
      <dgm:spPr/>
    </dgm:pt>
    <dgm:pt modelId="{C998AB0A-577D-44AA-A068-F634DDE7BD47}" type="pres">
      <dgm:prSet presAssocID="{49225C73-1633-42F1-AB3B-7CB183E5F8B8}" presName="compNode" presStyleCnt="0"/>
      <dgm:spPr/>
    </dgm:pt>
    <dgm:pt modelId="{BCD8CDD9-0C56-4401-ADB1-8B48DAB2C96F}" type="pres">
      <dgm:prSet presAssocID="{49225C73-1633-42F1-AB3B-7CB183E5F8B8}" presName="iconBgRect" presStyleLbl="bgShp" presStyleIdx="1" presStyleCnt="3" custScaleX="133841" custScaleY="132841"/>
      <dgm:spPr/>
    </dgm:pt>
    <dgm:pt modelId="{DB4CA7C4-FCA1-4127-B20A-2A5C031A3CF4}" type="pres">
      <dgm:prSet presAssocID="{49225C73-1633-42F1-AB3B-7CB183E5F8B8}" presName="iconRect" presStyleLbl="node1" presStyleIdx="1" presStyleCnt="3" custScaleX="191796" custScaleY="195993"/>
      <dgm:spPr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rcRect/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Závodní vlajka se souvislou výplní"/>
        </a:ext>
      </dgm:extLst>
    </dgm:pt>
    <dgm:pt modelId="{9B0C8FBF-0BDD-48A5-967E-F3FE71659F6A}" type="pres">
      <dgm:prSet presAssocID="{49225C73-1633-42F1-AB3B-7CB183E5F8B8}" presName="spaceRect" presStyleCnt="0"/>
      <dgm:spPr/>
    </dgm:pt>
    <dgm:pt modelId="{7E6FE37A-5DB0-4899-9FCB-0CE39BC185F8}" type="pres">
      <dgm:prSet presAssocID="{49225C73-1633-42F1-AB3B-7CB183E5F8B8}" presName="textRect" presStyleLbl="revTx" presStyleIdx="1" presStyleCnt="3">
        <dgm:presLayoutVars>
          <dgm:chMax val="1"/>
          <dgm:chPref val="1"/>
        </dgm:presLayoutVars>
      </dgm:prSet>
      <dgm:spPr/>
    </dgm:pt>
    <dgm:pt modelId="{5A266296-0042-402F-92EF-D59AB148E92E}" type="pres">
      <dgm:prSet presAssocID="{9646853A-8964-4519-A5B1-0B7D18B2983D}" presName="sibTrans" presStyleCnt="0"/>
      <dgm:spPr/>
    </dgm:pt>
    <dgm:pt modelId="{ECFA770B-DE2C-4683-A038-58D0FE44BC27}" type="pres">
      <dgm:prSet presAssocID="{1C383F32-22E8-4F62-A3E0-BDC3D5F48992}" presName="compNode" presStyleCnt="0"/>
      <dgm:spPr/>
    </dgm:pt>
    <dgm:pt modelId="{FF93E135-77D6-48A0-8871-9BC93D705D06}" type="pres">
      <dgm:prSet presAssocID="{1C383F32-22E8-4F62-A3E0-BDC3D5F48992}" presName="iconBgRect" presStyleLbl="bgShp" presStyleIdx="2" presStyleCnt="3" custScaleX="131280" custScaleY="130858"/>
      <dgm:spPr/>
    </dgm:pt>
    <dgm:pt modelId="{39509775-983E-4110-B989-EE2CD6514BE0}" type="pres">
      <dgm:prSet presAssocID="{1C383F32-22E8-4F62-A3E0-BDC3D5F48992}" presName="iconRect" presStyleLbl="node1" presStyleIdx="2" presStyleCnt="3" custScaleX="239170" custScaleY="204879" custLinFactNeighborX="0" custLinFactNeighborY="5184"/>
      <dgm:spPr>
        <a:blipFill>
          <a:blip xmlns:r="http://schemas.openxmlformats.org/officeDocument/2006/relationships"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rcRect/>
          <a:stretch>
            <a:fillRect/>
          </a:stretch>
        </a:blipFill>
        <a:ln>
          <a:noFill/>
        </a:ln>
      </dgm:spPr>
      <dgm:extLst>
        <a:ext uri="{E40237B7-FDA0-4F09-8148-C483321AD2D9}">
          <dgm14:cNvPr xmlns:dgm14="http://schemas.microsoft.com/office/drawing/2010/diagram" id="0" name="" descr="Aspirace obrys"/>
        </a:ext>
      </dgm:extLst>
    </dgm:pt>
    <dgm:pt modelId="{493B43B2-705C-4AE5-8A77-D8DEEDA1B5CF}" type="pres">
      <dgm:prSet presAssocID="{1C383F32-22E8-4F62-A3E0-BDC3D5F48992}" presName="spaceRect" presStyleCnt="0"/>
      <dgm:spPr/>
    </dgm:pt>
    <dgm:pt modelId="{1AEDC777-00B3-41D7-9AE1-23D741E941C3}" type="pres">
      <dgm:prSet presAssocID="{1C383F32-22E8-4F62-A3E0-BDC3D5F48992}" presName="textRect" presStyleLbl="revTx" presStyleIdx="2" presStyleCnt="3">
        <dgm:presLayoutVars>
          <dgm:chMax val="1"/>
          <dgm:chPref val="1"/>
        </dgm:presLayoutVars>
      </dgm:prSet>
      <dgm:spPr/>
    </dgm:pt>
  </dgm:ptLst>
  <dgm:cxnLst>
    <dgm:cxn modelId="{A9154303-8225-4248-91DC-1B0156A35F07}" srcId="{01A66772-F185-4D58-B8BB-E9370D7A7A2B}" destId="{49225C73-1633-42F1-AB3B-7CB183E5F8B8}" srcOrd="1" destOrd="0" parTransId="{1A0E2090-1D4F-438A-8766-B6030CE01ADD}" sibTransId="{9646853A-8964-4519-A5B1-0B7D18B2983D}"/>
    <dgm:cxn modelId="{7A710F69-5154-4855-ACF5-BC7C1BF85A80}" type="presOf" srcId="{49225C73-1633-42F1-AB3B-7CB183E5F8B8}" destId="{7E6FE37A-5DB0-4899-9FCB-0CE39BC185F8}" srcOrd="0" destOrd="0" presId="urn:microsoft.com/office/officeart/2018/5/layout/IconCircleLabelList"/>
    <dgm:cxn modelId="{C7AD8469-3C68-4AF9-AB82-79B0043AA120}" srcId="{01A66772-F185-4D58-B8BB-E9370D7A7A2B}" destId="{40FC4FFE-8987-4A26-B7F4-8A516F18ADAE}" srcOrd="0" destOrd="0" parTransId="{CAD7EF86-FB23-41F6-BF42-040B36DEFDB1}" sibTransId="{5B62599A-5C9B-48E7-896E-EA782AC60C8B}"/>
    <dgm:cxn modelId="{676D3A6A-6EA7-4483-BB12-0BD4A7D7AF9D}" type="presOf" srcId="{01A66772-F185-4D58-B8BB-E9370D7A7A2B}" destId="{50B3CE7C-E10B-4E23-BD93-03664997C932}" srcOrd="0" destOrd="0" presId="urn:microsoft.com/office/officeart/2018/5/layout/IconCircleLabelList"/>
    <dgm:cxn modelId="{1496FC70-DB8B-48D4-98DE-DD2856E389EE}" type="presOf" srcId="{1C383F32-22E8-4F62-A3E0-BDC3D5F48992}" destId="{1AEDC777-00B3-41D7-9AE1-23D741E941C3}" srcOrd="0" destOrd="0" presId="urn:microsoft.com/office/officeart/2018/5/layout/IconCircleLabelList"/>
    <dgm:cxn modelId="{C4CCE57E-E871-46D6-BAD5-880252C95D22}" srcId="{01A66772-F185-4D58-B8BB-E9370D7A7A2B}" destId="{1C383F32-22E8-4F62-A3E0-BDC3D5F48992}" srcOrd="2" destOrd="0" parTransId="{A7920A2F-3244-4159-AF04-6A1D38B7B317}" sibTransId="{8500F72A-2C6D-4FDF-9C1D-CA691380EB0B}"/>
    <dgm:cxn modelId="{355227E3-55E0-4343-BC8D-FC0EB1694F48}" type="presOf" srcId="{40FC4FFE-8987-4A26-B7F4-8A516F18ADAE}" destId="{127117FB-F8A7-4A20-A8A7-EC686DDC76D0}" srcOrd="0" destOrd="0" presId="urn:microsoft.com/office/officeart/2018/5/layout/IconCircleLabelList"/>
    <dgm:cxn modelId="{555498CB-3ED1-404E-A25F-EB243EFC5FB1}" type="presParOf" srcId="{50B3CE7C-E10B-4E23-BD93-03664997C932}" destId="{DE9CE479-E4AE-4283-AEF1-10C1535B4324}" srcOrd="0" destOrd="0" presId="urn:microsoft.com/office/officeart/2018/5/layout/IconCircleLabelList"/>
    <dgm:cxn modelId="{11F12D49-CD08-4D50-BD13-3ECBC3A476A4}" type="presParOf" srcId="{DE9CE479-E4AE-4283-AEF1-10C1535B4324}" destId="{B59FCF02-CAD2-4D6F-9542-AD86711168CA}" srcOrd="0" destOrd="0" presId="urn:microsoft.com/office/officeart/2018/5/layout/IconCircleLabelList"/>
    <dgm:cxn modelId="{F443A659-540B-487B-97F9-49219CF60D6B}" type="presParOf" srcId="{DE9CE479-E4AE-4283-AEF1-10C1535B4324}" destId="{7C175B98-93F4-4D7C-BB95-1514AB879CD5}" srcOrd="1" destOrd="0" presId="urn:microsoft.com/office/officeart/2018/5/layout/IconCircleLabelList"/>
    <dgm:cxn modelId="{A503D7AB-7D64-4163-93B5-1CEEDAE81823}" type="presParOf" srcId="{DE9CE479-E4AE-4283-AEF1-10C1535B4324}" destId="{677A3090-5F01-43FD-9FA6-C0420AD80FD6}" srcOrd="2" destOrd="0" presId="urn:microsoft.com/office/officeart/2018/5/layout/IconCircleLabelList"/>
    <dgm:cxn modelId="{780188ED-7DCE-45BB-B6AF-91BE48969612}" type="presParOf" srcId="{DE9CE479-E4AE-4283-AEF1-10C1535B4324}" destId="{127117FB-F8A7-4A20-A8A7-EC686DDC76D0}" srcOrd="3" destOrd="0" presId="urn:microsoft.com/office/officeart/2018/5/layout/IconCircleLabelList"/>
    <dgm:cxn modelId="{155719F8-A89B-4E96-BC49-C48BC717F480}" type="presParOf" srcId="{50B3CE7C-E10B-4E23-BD93-03664997C932}" destId="{FD1EED9C-83D3-41AD-A09B-D3B36354168F}" srcOrd="1" destOrd="0" presId="urn:microsoft.com/office/officeart/2018/5/layout/IconCircleLabelList"/>
    <dgm:cxn modelId="{2772E199-56B0-4310-A55E-67D00CA3E59E}" type="presParOf" srcId="{50B3CE7C-E10B-4E23-BD93-03664997C932}" destId="{C998AB0A-577D-44AA-A068-F634DDE7BD47}" srcOrd="2" destOrd="0" presId="urn:microsoft.com/office/officeart/2018/5/layout/IconCircleLabelList"/>
    <dgm:cxn modelId="{4E351D18-D97F-4B92-A608-2E9600B91C28}" type="presParOf" srcId="{C998AB0A-577D-44AA-A068-F634DDE7BD47}" destId="{BCD8CDD9-0C56-4401-ADB1-8B48DAB2C96F}" srcOrd="0" destOrd="0" presId="urn:microsoft.com/office/officeart/2018/5/layout/IconCircleLabelList"/>
    <dgm:cxn modelId="{B3DC724C-4569-4E9D-BD5A-49E4CD991FD0}" type="presParOf" srcId="{C998AB0A-577D-44AA-A068-F634DDE7BD47}" destId="{DB4CA7C4-FCA1-4127-B20A-2A5C031A3CF4}" srcOrd="1" destOrd="0" presId="urn:microsoft.com/office/officeart/2018/5/layout/IconCircleLabelList"/>
    <dgm:cxn modelId="{AD1AB552-CCE0-4911-BB9E-5D4A60B21F4F}" type="presParOf" srcId="{C998AB0A-577D-44AA-A068-F634DDE7BD47}" destId="{9B0C8FBF-0BDD-48A5-967E-F3FE71659F6A}" srcOrd="2" destOrd="0" presId="urn:microsoft.com/office/officeart/2018/5/layout/IconCircleLabelList"/>
    <dgm:cxn modelId="{8558F796-2D01-40FE-A21A-7530EEBC3BC3}" type="presParOf" srcId="{C998AB0A-577D-44AA-A068-F634DDE7BD47}" destId="{7E6FE37A-5DB0-4899-9FCB-0CE39BC185F8}" srcOrd="3" destOrd="0" presId="urn:microsoft.com/office/officeart/2018/5/layout/IconCircleLabelList"/>
    <dgm:cxn modelId="{1532E2BE-82E9-40A4-A6F7-40B60FC879AE}" type="presParOf" srcId="{50B3CE7C-E10B-4E23-BD93-03664997C932}" destId="{5A266296-0042-402F-92EF-D59AB148E92E}" srcOrd="3" destOrd="0" presId="urn:microsoft.com/office/officeart/2018/5/layout/IconCircleLabelList"/>
    <dgm:cxn modelId="{3A7F4DB9-1469-4F58-B633-24B7EEE084D1}" type="presParOf" srcId="{50B3CE7C-E10B-4E23-BD93-03664997C932}" destId="{ECFA770B-DE2C-4683-A038-58D0FE44BC27}" srcOrd="4" destOrd="0" presId="urn:microsoft.com/office/officeart/2018/5/layout/IconCircleLabelList"/>
    <dgm:cxn modelId="{91311827-CDAC-4BA8-B4A3-117AFD1CEE2D}" type="presParOf" srcId="{ECFA770B-DE2C-4683-A038-58D0FE44BC27}" destId="{FF93E135-77D6-48A0-8871-9BC93D705D06}" srcOrd="0" destOrd="0" presId="urn:microsoft.com/office/officeart/2018/5/layout/IconCircleLabelList"/>
    <dgm:cxn modelId="{83B7CA40-11B7-4507-8422-A40F02D469B2}" type="presParOf" srcId="{ECFA770B-DE2C-4683-A038-58D0FE44BC27}" destId="{39509775-983E-4110-B989-EE2CD6514BE0}" srcOrd="1" destOrd="0" presId="urn:microsoft.com/office/officeart/2018/5/layout/IconCircleLabelList"/>
    <dgm:cxn modelId="{A44BB251-01EB-4DEF-A28C-6D495183E4DC}" type="presParOf" srcId="{ECFA770B-DE2C-4683-A038-58D0FE44BC27}" destId="{493B43B2-705C-4AE5-8A77-D8DEEDA1B5CF}" srcOrd="2" destOrd="0" presId="urn:microsoft.com/office/officeart/2018/5/layout/IconCircleLabelList"/>
    <dgm:cxn modelId="{1EFA52DF-3C80-4DAA-BED6-AFE2F81796B2}" type="presParOf" srcId="{ECFA770B-DE2C-4683-A038-58D0FE44BC27}" destId="{1AEDC777-00B3-41D7-9AE1-23D741E941C3}" srcOrd="3" destOrd="0" presId="urn:microsoft.com/office/officeart/2018/5/layout/IconCircleLabelList"/>
  </dgm:cxnLst>
  <dgm:bg/>
  <dgm:whole/>
  <dgm:extLst>
    <a:ext uri="http://schemas.microsoft.com/office/drawing/2008/diagram">
      <dsp:dataModelExt xmlns:dsp="http://schemas.microsoft.com/office/drawing/2008/diagram" relId="rId6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B59FCF02-CAD2-4D6F-9542-AD86711168CA}">
      <dsp:nvSpPr>
        <dsp:cNvPr id="0" name=""/>
        <dsp:cNvSpPr/>
      </dsp:nvSpPr>
      <dsp:spPr>
        <a:xfrm>
          <a:off x="381000" y="153159"/>
          <a:ext cx="2465399" cy="2419187"/>
        </a:xfrm>
        <a:prstGeom prst="ellipse">
          <a:avLst/>
        </a:prstGeom>
        <a:solidFill>
          <a:schemeClr val="accent2"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7C175B98-93F4-4D7C-BB95-1514AB879CD5}">
      <dsp:nvSpPr>
        <dsp:cNvPr id="0" name=""/>
        <dsp:cNvSpPr/>
      </dsp:nvSpPr>
      <dsp:spPr>
        <a:xfrm>
          <a:off x="531822" y="325206"/>
          <a:ext cx="2163755" cy="2075092"/>
        </a:xfrm>
        <a:prstGeom prst="rect">
          <a:avLst/>
        </a:prstGeom>
        <a:blipFill>
          <a:blip xmlns:r="http://schemas.openxmlformats.org/officeDocument/2006/relationships" r:embed="rId1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2"/>
              </a:ext>
            </a:extLst>
          </a:blip>
          <a:srcRect/>
          <a:stretch>
            <a:fillRect/>
          </a:stretch>
        </a:blipFill>
        <a:ln w="12700" cap="flat" cmpd="sng" algn="ctr">
          <a:noFill/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127117FB-F8A7-4A20-A8A7-EC686DDC76D0}">
      <dsp:nvSpPr>
        <dsp:cNvPr id="0" name=""/>
        <dsp:cNvSpPr/>
      </dsp:nvSpPr>
      <dsp:spPr>
        <a:xfrm>
          <a:off x="38699" y="2922003"/>
          <a:ext cx="3150000" cy="1122187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0" rIns="0" bIns="0" numCol="1" spcCol="1270" rtlCol="0" anchor="t" anchorCtr="0">
          <a:noAutofit/>
        </a:bodyPr>
        <a:lstStyle/>
        <a:p>
          <a:pPr marL="0" lvl="0" indent="0" algn="ctr" defTabSz="800100" rtl="0">
            <a:lnSpc>
              <a:spcPct val="100000"/>
            </a:lnSpc>
            <a:spcBef>
              <a:spcPct val="0"/>
            </a:spcBef>
            <a:spcAft>
              <a:spcPct val="35000"/>
            </a:spcAft>
            <a:buNone/>
            <a:defRPr cap="all"/>
          </a:pPr>
          <a:r>
            <a:rPr lang="cs-CZ" sz="1800" kern="1200" dirty="0"/>
            <a:t>Všestranný pohybový program pro děti</a:t>
          </a:r>
          <a:r>
            <a:rPr lang="cs" sz="1800" kern="1200" dirty="0"/>
            <a:t> </a:t>
          </a:r>
        </a:p>
      </dsp:txBody>
      <dsp:txXfrm>
        <a:off x="38699" y="2922003"/>
        <a:ext cx="3150000" cy="1122187"/>
      </dsp:txXfrm>
    </dsp:sp>
    <dsp:sp modelId="{BCD8CDD9-0C56-4401-ADB1-8B48DAB2C96F}">
      <dsp:nvSpPr>
        <dsp:cNvPr id="0" name=""/>
        <dsp:cNvSpPr/>
      </dsp:nvSpPr>
      <dsp:spPr>
        <a:xfrm>
          <a:off x="4029072" y="119821"/>
          <a:ext cx="2571754" cy="2552539"/>
        </a:xfrm>
        <a:prstGeom prst="ellipse">
          <a:avLst/>
        </a:prstGeom>
        <a:solidFill>
          <a:schemeClr val="accent3"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DB4CA7C4-FCA1-4127-B20A-2A5C031A3CF4}">
      <dsp:nvSpPr>
        <dsp:cNvPr id="0" name=""/>
        <dsp:cNvSpPr/>
      </dsp:nvSpPr>
      <dsp:spPr>
        <a:xfrm>
          <a:off x="4257674" y="315679"/>
          <a:ext cx="2114550" cy="2160822"/>
        </a:xfrm>
        <a:prstGeom prst="rect">
          <a:avLst/>
        </a:prstGeom>
        <a:blipFill>
          <a:blip xmlns:r="http://schemas.openxmlformats.org/officeDocument/2006/relationships"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rcRect/>
          <a:stretch>
            <a:fillRect/>
          </a:stretch>
        </a:blipFill>
        <a:ln w="12700" cap="flat" cmpd="sng" algn="ctr">
          <a:noFill/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7E6FE37A-5DB0-4899-9FCB-0CE39BC185F8}">
      <dsp:nvSpPr>
        <dsp:cNvPr id="0" name=""/>
        <dsp:cNvSpPr/>
      </dsp:nvSpPr>
      <dsp:spPr>
        <a:xfrm>
          <a:off x="3739949" y="2955341"/>
          <a:ext cx="3150000" cy="1122187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0" rIns="0" bIns="0" numCol="1" spcCol="1270" rtlCol="0" anchor="t" anchorCtr="0">
          <a:noAutofit/>
        </a:bodyPr>
        <a:lstStyle/>
        <a:p>
          <a:pPr marL="0" lvl="0" indent="0" algn="ctr" defTabSz="800100" rtl="0">
            <a:lnSpc>
              <a:spcPct val="100000"/>
            </a:lnSpc>
            <a:spcBef>
              <a:spcPct val="0"/>
            </a:spcBef>
            <a:spcAft>
              <a:spcPct val="35000"/>
            </a:spcAft>
            <a:buNone/>
            <a:defRPr cap="all"/>
          </a:pPr>
          <a:r>
            <a:rPr lang="cs" sz="1800" kern="1200" dirty="0"/>
            <a:t>Cílem je především utvoření dlouhodobého pozitvního vztahu ke sportu</a:t>
          </a:r>
        </a:p>
      </dsp:txBody>
      <dsp:txXfrm>
        <a:off x="3739949" y="2955341"/>
        <a:ext cx="3150000" cy="1122187"/>
      </dsp:txXfrm>
    </dsp:sp>
    <dsp:sp modelId="{FF93E135-77D6-48A0-8871-9BC93D705D06}">
      <dsp:nvSpPr>
        <dsp:cNvPr id="0" name=""/>
        <dsp:cNvSpPr/>
      </dsp:nvSpPr>
      <dsp:spPr>
        <a:xfrm>
          <a:off x="7754927" y="129347"/>
          <a:ext cx="2522545" cy="2514436"/>
        </a:xfrm>
        <a:prstGeom prst="ellipse">
          <a:avLst/>
        </a:prstGeom>
        <a:solidFill>
          <a:schemeClr val="accent4">
            <a:hueOff val="0"/>
            <a:satOff val="0"/>
            <a:lumOff val="0"/>
            <a:alphaOff val="0"/>
          </a:schemeClr>
        </a:solidFill>
        <a:ln>
          <a:noFill/>
        </a:ln>
        <a:effectLst/>
      </dsp:spPr>
      <dsp:style>
        <a:lnRef idx="0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/>
      </dsp:style>
    </dsp:sp>
    <dsp:sp modelId="{39509775-983E-4110-B989-EE2CD6514BE0}">
      <dsp:nvSpPr>
        <dsp:cNvPr id="0" name=""/>
        <dsp:cNvSpPr/>
      </dsp:nvSpPr>
      <dsp:spPr>
        <a:xfrm>
          <a:off x="7697775" y="314323"/>
          <a:ext cx="2636849" cy="2258790"/>
        </a:xfrm>
        <a:prstGeom prst="rect">
          <a:avLst/>
        </a:prstGeom>
        <a:blipFill>
          <a:blip xmlns:r="http://schemas.openxmlformats.org/officeDocument/2006/relationships" r:embed="rId5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6"/>
              </a:ext>
            </a:extLst>
          </a:blip>
          <a:srcRect/>
          <a:stretch>
            <a:fillRect/>
          </a:stretch>
        </a:blipFill>
        <a:ln w="12700" cap="flat" cmpd="sng" algn="ctr">
          <a:noFill/>
          <a:prstDash val="solid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</dsp:sp>
    <dsp:sp modelId="{1AEDC777-00B3-41D7-9AE1-23D741E941C3}">
      <dsp:nvSpPr>
        <dsp:cNvPr id="0" name=""/>
        <dsp:cNvSpPr/>
      </dsp:nvSpPr>
      <dsp:spPr>
        <a:xfrm>
          <a:off x="7441200" y="2945815"/>
          <a:ext cx="3150000" cy="1122187"/>
        </a:xfrm>
        <a:prstGeom prst="rect">
          <a:avLst/>
        </a:prstGeom>
        <a:noFill/>
        <a:ln>
          <a:noFill/>
        </a:ln>
        <a:effectLst/>
      </dsp:spPr>
      <dsp:style>
        <a:lnRef idx="0">
          <a:scrgbClr r="0" g="0" b="0"/>
        </a:lnRef>
        <a:fillRef idx="0">
          <a:scrgbClr r="0" g="0" b="0"/>
        </a:fillRef>
        <a:effectRef idx="0">
          <a:scrgbClr r="0" g="0" b="0"/>
        </a:effectRef>
        <a:fontRef idx="minor"/>
      </dsp:style>
      <dsp:txBody>
        <a:bodyPr spcFirstLastPara="0" vert="horz" wrap="square" lIns="0" tIns="0" rIns="0" bIns="0" numCol="1" spcCol="1270" rtlCol="0" anchor="t" anchorCtr="0">
          <a:noAutofit/>
        </a:bodyPr>
        <a:lstStyle/>
        <a:p>
          <a:pPr marL="0" lvl="0" indent="0" algn="ctr" defTabSz="800100" rtl="0">
            <a:lnSpc>
              <a:spcPct val="100000"/>
            </a:lnSpc>
            <a:spcBef>
              <a:spcPct val="0"/>
            </a:spcBef>
            <a:spcAft>
              <a:spcPct val="35000"/>
            </a:spcAft>
            <a:buNone/>
            <a:defRPr cap="all"/>
          </a:pPr>
          <a:r>
            <a:rPr lang="cs" sz="1800" kern="1200" dirty="0"/>
            <a:t>Zaměřuje se na kategorie od tří let věku dítěte </a:t>
          </a:r>
        </a:p>
      </dsp:txBody>
      <dsp:txXfrm>
        <a:off x="7441200" y="2945815"/>
        <a:ext cx="3150000" cy="1122187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18/5/layout/IconCircleLabelList">
  <dgm:title val="Icon Circle Label List"/>
  <dgm:desc val="Use to show non-sequential or grouped chunks of information accompanied by a related visuals. Works best with icons or small pictures with short text captions."/>
  <dgm:catLst>
    <dgm:cat type="icon" pri="500"/>
  </dgm:catLst>
  <dgm:sampData useDef="1">
    <dgm:dataModel>
      <dgm:ptLst/>
      <dgm:bg/>
      <dgm:whole/>
    </dgm:dataModel>
  </dgm:sampData>
  <dgm:styleData useDef="1">
    <dgm:dataModel>
      <dgm:ptLst/>
      <dgm:bg/>
      <dgm:whole/>
    </dgm:dataModel>
  </dgm:styleData>
  <dgm:clrData useDef="1">
    <dgm:dataModel>
      <dgm:ptLst/>
      <dgm:bg/>
      <dgm:whole/>
    </dgm:dataModel>
  </dgm:clrData>
  <dgm:layoutNode name="root">
    <dgm:varLst>
      <dgm:dir/>
      <dgm:resizeHandles val="exact"/>
    </dgm:varLst>
    <dgm:choose name="Name0">
      <dgm:if name="Name1" axis="self" func="var" arg="dir" op="equ" val="norm">
        <dgm:alg type="snake">
          <dgm:param type="grDir" val="tL"/>
          <dgm:param type="flowDir" val="row"/>
          <dgm:param type="contDir" val="sameDir"/>
          <dgm:param type="off" val="ctr"/>
          <dgm:param type="vertAlign" val="mid"/>
          <dgm:param type="horzAlign" val="ctr"/>
        </dgm:alg>
      </dgm:if>
      <dgm:else name="Name2">
        <dgm:alg type="snake">
          <dgm:param type="grDir" val="tR"/>
          <dgm:param type="flowDir" val="row"/>
          <dgm:param type="contDir" val="sameDir"/>
          <dgm:param type="off" val="ctr"/>
          <dgm:param type="vertAlign" val="mid"/>
          <dgm:param type="horzAlign" val="ctr"/>
        </dgm:alg>
      </dgm:else>
    </dgm:choose>
    <dgm:shape xmlns:r="http://schemas.openxmlformats.org/officeDocument/2006/relationships" r:blip="">
      <dgm:adjLst/>
    </dgm:shape>
    <dgm:presOf/>
    <dgm:choose name="Name3">
      <dgm:if name="Name4" axis="ch" ptType="node" func="cnt" op="lte" val="2">
        <dgm:constrLst>
          <dgm:constr type="h" for="ch" forName="compNode" refType="h" fact="0.4"/>
          <dgm:constr type="w" for="ch" forName="compNode" val="100"/>
          <dgm:constr type="w" for="ch" forName="sibTrans" refType="w" refFor="ch" refForName="compNode" fact="0.175"/>
          <dgm:constr type="sp" refType="w" refFor="ch" refForName="compNode" op="equ" fact="0.25"/>
          <dgm:constr type="primFontSz" for="des" ptType="node" op="equ" val="44"/>
          <dgm:constr type="h" for="des" forName="compNode" op="equ"/>
          <dgm:constr type="h" for="des" forName="textRect" op="equ"/>
        </dgm:constrLst>
      </dgm:if>
      <dgm:if name="Name5" axis="ch" ptType="node" func="cnt" op="lte" val="3">
        <dgm:constrLst>
          <dgm:constr type="h" for="ch" forName="compNode" refType="h" fact="0.4"/>
          <dgm:constr type="w" for="ch" forName="compNode" val="100"/>
          <dgm:constr type="w" for="ch" forName="sibTrans" refType="w" refFor="ch" refForName="compNode" fact="0.175"/>
          <dgm:constr type="sp" refType="w" refFor="ch" refForName="compNode" op="equ" fact="0.25"/>
          <dgm:constr type="primFontSz" for="des" ptType="node" op="equ" val="40"/>
          <dgm:constr type="h" for="des" forName="compNode" op="equ"/>
          <dgm:constr type="h" for="des" forName="textRect" op="equ"/>
        </dgm:constrLst>
      </dgm:if>
      <dgm:if name="Name6" axis="ch" ptType="node" func="cnt" op="lte" val="4">
        <dgm:constrLst>
          <dgm:constr type="h" for="ch" forName="compNode" refType="h" fact="0.4"/>
          <dgm:constr type="w" for="ch" forName="compNode" refType="w"/>
          <dgm:constr type="w" for="ch" forName="sibTrans" refType="w" refFor="ch" refForName="compNode" fact="0.175"/>
          <dgm:constr type="sp" refType="w" refFor="ch" refForName="compNode" op="equ" fact="0.25"/>
          <dgm:constr type="primFontSz" for="des" ptType="node" op="equ" val="32"/>
          <dgm:constr type="h" for="des" forName="compNode" op="equ"/>
          <dgm:constr type="h" for="des" forName="textRect" op="equ"/>
        </dgm:constrLst>
      </dgm:if>
      <dgm:else name="Name7">
        <dgm:constrLst>
          <dgm:constr type="h" for="ch" forName="compNode" refType="h" fact="0.4"/>
          <dgm:constr type="w" for="ch" forName="compNode" refType="w"/>
          <dgm:constr type="w" for="ch" forName="sibTrans" refType="w" refFor="ch" refForName="compNode" fact="0.175"/>
          <dgm:constr type="sp" refType="w" refFor="ch" refForName="compNode" op="equ" fact="0.25"/>
          <dgm:constr type="primFontSz" for="des" ptType="node" op="equ" val="24"/>
          <dgm:constr type="h" for="des" forName="compNode" op="equ"/>
          <dgm:constr type="h" for="des" forName="textRect" op="equ"/>
        </dgm:constrLst>
      </dgm:else>
    </dgm:choose>
    <dgm:ruleLst>
      <dgm:rule type="w" for="ch" forName="compNode" val="50" fact="NaN" max="NaN"/>
    </dgm:ruleLst>
    <dgm:forEach name="Name8" axis="ch" ptType="node">
      <dgm:layoutNode name="compNode">
        <dgm:alg type="composite"/>
        <dgm:shape xmlns:r="http://schemas.openxmlformats.org/officeDocument/2006/relationships" r:blip="">
          <dgm:adjLst/>
        </dgm:shape>
        <dgm:presOf axis="self"/>
        <dgm:constrLst>
          <dgm:constr type="w" for="ch" forName="iconBgRect" refType="w" fact="0.61"/>
          <dgm:constr type="h" for="ch" forName="iconBgRect" refType="w" refFor="ch" refForName="iconBgRect"/>
          <dgm:constr type="t" for="ch" forName="iconBgRect"/>
          <dgm:constr type="ctrX" for="ch" forName="iconBgRect" refType="w" fact="0.5"/>
          <dgm:constr type="w" for="ch" forName="iconRect" refType="w" fact="0.35"/>
          <dgm:constr type="h" for="ch" forName="iconRect" refType="w" refFor="ch" refForName="iconRect"/>
          <dgm:constr type="ctrX" for="ch" forName="iconRect" refType="ctrX" refFor="ch" refForName="iconBgRect"/>
          <dgm:constr type="ctrY" for="ch" forName="iconRect" refType="ctrY" refFor="ch" refForName="iconBgRect"/>
          <dgm:constr type="h" for="ch" forName="spaceRect" refType="w" fact="0.19"/>
          <dgm:constr type="w" for="ch" forName="spaceRect" refType="w"/>
          <dgm:constr type="l" for="ch" forName="spaceRect"/>
          <dgm:constr type="t" for="ch" forName="spaceRect" refType="b" refFor="ch" refForName="iconBgRect"/>
          <dgm:constr type="h" for="ch" forName="textRect" val="20"/>
          <dgm:constr type="w" for="ch" forName="textRect" refType="w"/>
          <dgm:constr type="l" for="ch" forName="textRect"/>
          <dgm:constr type="t" for="ch" forName="textRect" refType="b" refFor="ch" refForName="spaceRect"/>
        </dgm:constrLst>
        <dgm:ruleLst>
          <dgm:rule type="h" val="INF" fact="NaN" max="NaN"/>
        </dgm:ruleLst>
        <dgm:layoutNode name="iconBgRect" styleLbl="bgShp">
          <dgm:alg type="sp"/>
          <dgm:shape xmlns:r="http://schemas.openxmlformats.org/officeDocument/2006/relationships" type="ellipse" r:blip="">
            <dgm:adjLst/>
          </dgm:shape>
          <dgm:presOf/>
          <dgm:constrLst/>
          <dgm:ruleLst/>
        </dgm:layoutNode>
        <dgm:layoutNode name="iconRect" styleLbl="node1">
          <dgm:alg type="sp"/>
          <dgm:shape xmlns:r="http://schemas.openxmlformats.org/officeDocument/2006/relationships" type="rect" r:blip="" blipPhldr="1">
            <dgm:adjLst/>
          </dgm:shape>
          <dgm:presOf/>
          <dgm:constrLst/>
          <dgm:ruleLst/>
        </dgm:layoutNode>
        <dgm:layoutNode name="spaceRect">
          <dgm:alg type="sp"/>
          <dgm:shape xmlns:r="http://schemas.openxmlformats.org/officeDocument/2006/relationships" r:blip="">
            <dgm:adjLst/>
          </dgm:shape>
          <dgm:presOf/>
          <dgm:constrLst/>
          <dgm:ruleLst/>
        </dgm:layoutNode>
        <dgm:layoutNode name="textRect" styleLbl="revTx">
          <dgm:varLst>
            <dgm:chMax val="1"/>
            <dgm:chPref val="1"/>
          </dgm:varLst>
          <dgm:alg type="tx">
            <dgm:param type="txAnchorVert" val="t"/>
          </dgm:alg>
          <dgm:shape xmlns:r="http://schemas.openxmlformats.org/officeDocument/2006/relationships" type="rect" r:blip="">
            <dgm:adjLst/>
          </dgm:shape>
          <dgm:presOf axis="self" ptType="node"/>
          <dgm:constrLst>
            <dgm:constr type="lMarg"/>
            <dgm:constr type="rMarg"/>
            <dgm:constr type="tMarg"/>
            <dgm:constr type="bMarg"/>
          </dgm:constrLst>
          <dgm:ruleLst>
            <dgm:rule type="primFontSz" val="11" fact="NaN" max="NaN"/>
            <dgm:rule type="h" val="INF" fact="NaN" max="NaN"/>
          </dgm:ruleLst>
        </dgm:layoutNode>
      </dgm:layoutNode>
      <dgm:forEach name="Name9" axis="followSib" ptType="sibTrans" cnt="1">
        <dgm:layoutNode name="sibTrans">
          <dgm:alg type="sp"/>
          <dgm:shape xmlns:r="http://schemas.openxmlformats.org/officeDocument/2006/relationships" r:blip="">
            <dgm:adjLst/>
          </dgm:shape>
          <dgm:presOf axis="self"/>
          <dgm:constrLst/>
          <dgm:ruleLst/>
        </dgm:layoutNode>
      </dgm:forEach>
    </dgm:forEach>
  </dgm:layoutNode>
  <dgm:extLst>
    <a:ext uri="{68A01E43-0DF5-4B5B-8FA6-DAF915123BFB}">
      <dgm1612:lstStyle xmlns:dgm1612="http://schemas.microsoft.com/office/drawing/2016/12/diagram">
        <a:lvl1pPr>
          <a:lnSpc>
            <a:spcPct val="100000"/>
          </a:lnSpc>
          <a:defRPr cap="all"/>
        </a:lvl1pPr>
      </dgm1612:lstStyle>
    </a:ext>
  </dgm:extLst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é záhlaví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pPr rtl="0"/>
            <a:endParaRPr lang="en-US"/>
          </a:p>
        </p:txBody>
      </p:sp>
      <p:sp>
        <p:nvSpPr>
          <p:cNvPr id="3" name="Zástupný symbol pro datum 2"/>
          <p:cNvSpPr>
            <a:spLocks noGrp="1"/>
          </p:cNvSpPr>
          <p:nvPr>
            <p:ph type="dt" sz="quarter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pPr rtl="0"/>
            <a:fld id="{9D43E978-523C-4533-8BC1-3E15517B0CAD}" type="datetime1">
              <a:rPr lang="cs-CZ" smtClean="0"/>
              <a:t>04.12.2020</a:t>
            </a:fld>
            <a:endParaRPr lang="en-US" dirty="0"/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2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pPr rtl="0"/>
            <a:endParaRPr lang="en-US"/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3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pPr rtl="0"/>
            <a:fld id="{97ACF5E7-ACB0-497B-A8C6-F2E617B463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938533960"/>
      </p:ext>
    </p:extLst>
  </p:cSld>
  <p:clrMap bg1="lt1" tx1="dk1" bg2="lt2" tx2="dk2" accent1="accent1" accent2="accent2" accent3="accent3" accent4="accent4" accent5="accent5" accent6="accent6" hlink="hlink" folHlink="folHlink"/>
  <p:hf hdr="0" ftr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é záhlaví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pPr rtl="0"/>
            <a:endParaRPr lang="en-US"/>
          </a:p>
        </p:txBody>
      </p:sp>
      <p:sp>
        <p:nvSpPr>
          <p:cNvPr id="3" name="Zástupný symbol pro datum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pPr rtl="0"/>
            <a:fld id="{04C72AE4-F412-4D0F-98D9-8DF7EF13BAD4}" type="datetime1">
              <a:rPr lang="cs-CZ" smtClean="0"/>
              <a:t>04.12.2020</a:t>
            </a:fld>
            <a:endParaRPr lang="en-US"/>
          </a:p>
        </p:txBody>
      </p:sp>
      <p:sp>
        <p:nvSpPr>
          <p:cNvPr id="4" name="Zástupný symbol obrázku snímku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pPr rtl="0"/>
            <a:endParaRPr lang="en-US"/>
          </a:p>
        </p:txBody>
      </p:sp>
      <p:sp>
        <p:nvSpPr>
          <p:cNvPr id="5" name="Zástupný symbol pro poznámky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 rtl="0"/>
            <a:r>
              <a:rPr lang="cs"/>
              <a:t>Kliknutím můžete upravit styly předlohy textu.</a:t>
            </a:r>
            <a:endParaRPr lang="en-US"/>
          </a:p>
          <a:p>
            <a:pPr lvl="1" rtl="0"/>
            <a:r>
              <a:rPr lang="cs"/>
              <a:t>Druhá úroveň</a:t>
            </a:r>
          </a:p>
          <a:p>
            <a:pPr lvl="2" rtl="0"/>
            <a:r>
              <a:rPr lang="cs"/>
              <a:t>Třetí úroveň</a:t>
            </a:r>
          </a:p>
          <a:p>
            <a:pPr lvl="3" rtl="0"/>
            <a:r>
              <a:rPr lang="cs"/>
              <a:t>Čtvrtá úroveň</a:t>
            </a:r>
          </a:p>
          <a:p>
            <a:pPr lvl="4" rtl="0"/>
            <a:r>
              <a:rPr lang="cs"/>
              <a:t>Pátá úroveň</a:t>
            </a:r>
            <a:endParaRPr lang="en-US"/>
          </a:p>
        </p:txBody>
      </p:sp>
      <p:sp>
        <p:nvSpPr>
          <p:cNvPr id="6" name="Zástupné zápatí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pPr rtl="0"/>
            <a:endParaRPr lang="en-US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pPr rtl="0"/>
            <a:fld id="{37A705E3-E620-489D-9973-6221209A4B3B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89581830"/>
      </p:ext>
    </p:extLst>
  </p:cSld>
  <p:clrMap bg1="lt1" tx1="dk1" bg2="lt2" tx2="dk2" accent1="accent1" accent2="accent2" accent3="accent3" accent4="accent4" accent5="accent5" accent6="accent6" hlink="hlink" folHlink="folHlink"/>
  <p:hf hdr="0" ftr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Úvodní sníme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" name="Obdélník 4">
            <a:extLst>
              <a:ext uri="{FF2B5EF4-FFF2-40B4-BE49-F238E27FC236}">
                <a16:creationId xmlns:a16="http://schemas.microsoft.com/office/drawing/2014/main" id="{904DB13E-F722-4ED6-BB00-556651E95281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tx1">
              <a:lumMod val="65000"/>
              <a:lumOff val="3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/>
          </a:p>
        </p:txBody>
      </p:sp>
      <p:sp useBgFill="1">
        <p:nvSpPr>
          <p:cNvPr id="10" name="Obdélník 9"/>
          <p:cNvSpPr/>
          <p:nvPr/>
        </p:nvSpPr>
        <p:spPr>
          <a:xfrm>
            <a:off x="1307870" y="1267730"/>
            <a:ext cx="9576262" cy="4307950"/>
          </a:xfrm>
          <a:prstGeom prst="rect">
            <a:avLst/>
          </a:prstGeom>
          <a:ln w="6350" cap="flat" cmpd="sng" algn="ctr">
            <a:noFill/>
            <a:prstDash val="solid"/>
          </a:ln>
          <a:effectLst>
            <a:outerShdw blurRad="50800" algn="ctr" rotWithShape="0">
              <a:prstClr val="black">
                <a:alpha val="66000"/>
              </a:prstClr>
            </a:outerShdw>
            <a:softEdge rad="0"/>
          </a:effectLst>
        </p:spPr>
      </p:sp>
      <p:sp>
        <p:nvSpPr>
          <p:cNvPr id="11" name="Obdélník 10"/>
          <p:cNvSpPr/>
          <p:nvPr/>
        </p:nvSpPr>
        <p:spPr>
          <a:xfrm>
            <a:off x="1447801" y="1411615"/>
            <a:ext cx="9296400" cy="4034770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15" name="Obdélník 14"/>
          <p:cNvSpPr/>
          <p:nvPr/>
        </p:nvSpPr>
        <p:spPr>
          <a:xfrm>
            <a:off x="5135880" y="1267730"/>
            <a:ext cx="1920240" cy="73152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grpSp>
        <p:nvGrpSpPr>
          <p:cNvPr id="7" name="Skupina 6">
            <a:extLst>
              <a:ext uri="{FF2B5EF4-FFF2-40B4-BE49-F238E27FC236}">
                <a16:creationId xmlns:a16="http://schemas.microsoft.com/office/drawing/2014/main" id="{E26428D7-C6F3-473D-A360-A3F5C3E8728C}"/>
              </a:ext>
            </a:extLst>
          </p:cNvPr>
          <p:cNvGrpSpPr/>
          <p:nvPr/>
        </p:nvGrpSpPr>
        <p:grpSpPr>
          <a:xfrm>
            <a:off x="5250180" y="1267730"/>
            <a:ext cx="1691640" cy="615934"/>
            <a:chOff x="5250180" y="1267730"/>
            <a:chExt cx="1691640" cy="615934"/>
          </a:xfrm>
        </p:grpSpPr>
        <p:cxnSp>
          <p:nvCxnSpPr>
            <p:cNvPr id="17" name="Přímá spojnice 16"/>
            <p:cNvCxnSpPr/>
            <p:nvPr/>
          </p:nvCxnSpPr>
          <p:spPr>
            <a:xfrm>
              <a:off x="5250180" y="1267730"/>
              <a:ext cx="0" cy="612648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Přímá spojnice 17"/>
            <p:cNvCxnSpPr/>
            <p:nvPr/>
          </p:nvCxnSpPr>
          <p:spPr>
            <a:xfrm>
              <a:off x="6941820" y="1267730"/>
              <a:ext cx="0" cy="612648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Přímá spojnice 18"/>
            <p:cNvCxnSpPr/>
            <p:nvPr/>
          </p:nvCxnSpPr>
          <p:spPr>
            <a:xfrm>
              <a:off x="5250180" y="1883664"/>
              <a:ext cx="1691640" cy="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2" name="Nadpis 1"/>
          <p:cNvSpPr>
            <a:spLocks noGrp="1"/>
          </p:cNvSpPr>
          <p:nvPr>
            <p:ph type="ctrTitle"/>
          </p:nvPr>
        </p:nvSpPr>
        <p:spPr>
          <a:xfrm>
            <a:off x="1629103" y="2244830"/>
            <a:ext cx="8933796" cy="2437232"/>
          </a:xfrm>
        </p:spPr>
        <p:txBody>
          <a:bodyPr tIns="45720" bIns="45720" rtlCol="0" anchor="ctr">
            <a:noAutofit/>
          </a:bodyPr>
          <a:lstStyle>
            <a:lvl1pPr algn="ctr">
              <a:lnSpc>
                <a:spcPct val="83000"/>
              </a:lnSpc>
              <a:defRPr lang="en-US" sz="6000" b="0" kern="1200" cap="all" spc="-100" baseline="0" dirty="0">
                <a:solidFill>
                  <a:schemeClr val="tx1">
                    <a:lumMod val="85000"/>
                    <a:lumOff val="15000"/>
                  </a:schemeClr>
                </a:solidFill>
                <a:effectLst/>
                <a:latin typeface="+mj-lt"/>
                <a:ea typeface="+mn-ea"/>
                <a:cs typeface="+mn-cs"/>
              </a:defRPr>
            </a:lvl1pPr>
          </a:lstStyle>
          <a:p>
            <a:pPr rtl="0"/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Podnadpis 2"/>
          <p:cNvSpPr>
            <a:spLocks noGrp="1"/>
          </p:cNvSpPr>
          <p:nvPr>
            <p:ph type="subTitle" idx="1"/>
          </p:nvPr>
        </p:nvSpPr>
        <p:spPr>
          <a:xfrm>
            <a:off x="1629101" y="4682062"/>
            <a:ext cx="8936846" cy="457201"/>
          </a:xfrm>
        </p:spPr>
        <p:txBody>
          <a:bodyPr rtlCol="0">
            <a:normAutofit/>
          </a:bodyPr>
          <a:lstStyle>
            <a:lvl1pPr marL="0" indent="0" algn="ctr">
              <a:spcBef>
                <a:spcPts val="0"/>
              </a:spcBef>
              <a:buNone/>
              <a:defRPr sz="1800" spc="80" baseline="0">
                <a:solidFill>
                  <a:schemeClr val="tx1">
                    <a:lumMod val="95000"/>
                    <a:lumOff val="5000"/>
                  </a:schemeClr>
                </a:solidFill>
              </a:defRPr>
            </a:lvl1pPr>
            <a:lvl2pPr marL="457200" indent="0" algn="ctr">
              <a:buNone/>
              <a:defRPr sz="1600"/>
            </a:lvl2pPr>
            <a:lvl3pPr marL="914400" indent="0" algn="ctr">
              <a:buNone/>
              <a:defRPr sz="16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pPr rtl="0"/>
            <a:r>
              <a:rPr lang="cs-CZ"/>
              <a:t>Kliknutím můžete upravit styl předlohy.</a:t>
            </a:r>
            <a:endParaRPr lang="en-US" dirty="0"/>
          </a:p>
        </p:txBody>
      </p:sp>
      <p:sp>
        <p:nvSpPr>
          <p:cNvPr id="20" name="Zástupný symbol pro datum 19"/>
          <p:cNvSpPr>
            <a:spLocks noGrp="1"/>
          </p:cNvSpPr>
          <p:nvPr>
            <p:ph type="dt" sz="half" idx="10"/>
          </p:nvPr>
        </p:nvSpPr>
        <p:spPr>
          <a:xfrm>
            <a:off x="5318760" y="1341256"/>
            <a:ext cx="1554480" cy="485546"/>
          </a:xfrm>
        </p:spPr>
        <p:txBody>
          <a:bodyPr rtlCol="0"/>
          <a:lstStyle>
            <a:lvl1pPr algn="ctr">
              <a:defRPr sz="1300" spc="0" baseline="0">
                <a:solidFill>
                  <a:srgbClr val="FFFFFF"/>
                </a:solidFill>
                <a:latin typeface="+mn-lt"/>
              </a:defRPr>
            </a:lvl1pPr>
          </a:lstStyle>
          <a:p>
            <a:pPr rtl="0"/>
            <a:fld id="{6962437A-69DF-4FC4-82E7-095787E88CA2}" type="datetime1">
              <a:rPr lang="cs-CZ" smtClean="0"/>
              <a:t>04.12.2020</a:t>
            </a:fld>
            <a:endParaRPr lang="en-US" dirty="0"/>
          </a:p>
        </p:txBody>
      </p:sp>
      <p:sp>
        <p:nvSpPr>
          <p:cNvPr id="21" name="Zástupný symbol pro zápatí 20"/>
          <p:cNvSpPr>
            <a:spLocks noGrp="1"/>
          </p:cNvSpPr>
          <p:nvPr>
            <p:ph type="ftr" sz="quarter" idx="11"/>
          </p:nvPr>
        </p:nvSpPr>
        <p:spPr>
          <a:xfrm>
            <a:off x="1629100" y="5177408"/>
            <a:ext cx="5730295" cy="228600"/>
          </a:xfrm>
        </p:spPr>
        <p:txBody>
          <a:bodyPr rtlCol="0"/>
          <a:lstStyle>
            <a:lvl1pPr algn="l">
              <a:defRPr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pPr rtl="0"/>
            <a:endParaRPr lang="en-US" dirty="0"/>
          </a:p>
        </p:txBody>
      </p:sp>
      <p:sp>
        <p:nvSpPr>
          <p:cNvPr id="22" name="Zástupný symbol pro číslo snímku 21"/>
          <p:cNvSpPr>
            <a:spLocks noGrp="1"/>
          </p:cNvSpPr>
          <p:nvPr>
            <p:ph type="sldNum" sz="quarter" idx="12"/>
          </p:nvPr>
        </p:nvSpPr>
        <p:spPr>
          <a:xfrm>
            <a:off x="8606920" y="5177408"/>
            <a:ext cx="1955980" cy="228600"/>
          </a:xfrm>
        </p:spPr>
        <p:txBody>
          <a:bodyPr rtlCol="0"/>
          <a:lstStyle>
            <a:lvl1pPr>
              <a:defRPr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pPr rtl="0"/>
            <a:fld id="{34B7E4EF-A1BD-40F4-AB7B-04F084DD991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4147770102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Nadpis a obsah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/>
        <p:txBody>
          <a:bodyPr rtlCol="0"/>
          <a:lstStyle/>
          <a:p>
            <a:pPr lvl="0" rtl="0"/>
            <a:r>
              <a:rPr lang="cs-CZ"/>
              <a:t>Po kliknutí můžete upravovat styly textu v předloze.</a:t>
            </a:r>
          </a:p>
          <a:p>
            <a:pPr lvl="1" rtl="0"/>
            <a:r>
              <a:rPr lang="cs-CZ"/>
              <a:t>Druhá úroveň</a:t>
            </a:r>
          </a:p>
          <a:p>
            <a:pPr lvl="2" rtl="0"/>
            <a:r>
              <a:rPr lang="cs-CZ"/>
              <a:t>Třetí úroveň</a:t>
            </a:r>
          </a:p>
          <a:p>
            <a:pPr lvl="3" rtl="0"/>
            <a:r>
              <a:rPr lang="cs-CZ"/>
              <a:t>Čtvrtá úroveň</a:t>
            </a:r>
          </a:p>
          <a:p>
            <a:pPr lvl="4" rtl="0"/>
            <a:r>
              <a:rPr lang="cs-CZ"/>
              <a:t>Pátá úroveň</a:t>
            </a:r>
            <a:endParaRPr lang="en-US" dirty="0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3B2AC929-901E-466E-BE68-07E756E2CD9A}" type="datetime1">
              <a:rPr lang="cs-CZ" smtClean="0"/>
              <a:t>04.12.2020</a:t>
            </a:fld>
            <a:endParaRPr lang="en-US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34B7E4EF-A1BD-40F4-AB7B-04F084DD99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153708790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Záhlaví oddílu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5" name="Obdélník 14">
            <a:extLst>
              <a:ext uri="{FF2B5EF4-FFF2-40B4-BE49-F238E27FC236}">
                <a16:creationId xmlns:a16="http://schemas.microsoft.com/office/drawing/2014/main" id="{0A4A1889-E37C-4EC3-9E41-9DAD221CF389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tx1">
              <a:lumMod val="65000"/>
              <a:lumOff val="3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/>
          </a:p>
        </p:txBody>
      </p:sp>
      <p:sp useBgFill="1">
        <p:nvSpPr>
          <p:cNvPr id="23" name="Obdélník 22"/>
          <p:cNvSpPr/>
          <p:nvPr/>
        </p:nvSpPr>
        <p:spPr>
          <a:xfrm>
            <a:off x="1307870" y="1267730"/>
            <a:ext cx="9576262" cy="4307950"/>
          </a:xfrm>
          <a:prstGeom prst="rect">
            <a:avLst/>
          </a:prstGeom>
          <a:ln w="6350" cap="flat" cmpd="sng" algn="ctr">
            <a:noFill/>
            <a:prstDash val="solid"/>
          </a:ln>
          <a:effectLst>
            <a:outerShdw blurRad="50800" algn="ctr" rotWithShape="0">
              <a:prstClr val="black">
                <a:alpha val="66000"/>
              </a:prstClr>
            </a:outerShdw>
            <a:softEdge rad="0"/>
          </a:effectLst>
        </p:spPr>
      </p:sp>
      <p:sp>
        <p:nvSpPr>
          <p:cNvPr id="24" name="Obdélník 23"/>
          <p:cNvSpPr/>
          <p:nvPr/>
        </p:nvSpPr>
        <p:spPr>
          <a:xfrm>
            <a:off x="1447801" y="1411615"/>
            <a:ext cx="9296400" cy="4034770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75000"/>
                <a:lumOff val="25000"/>
              </a:schemeClr>
            </a:solidFill>
            <a:prstDash val="solid"/>
            <a:miter lim="800000"/>
          </a:ln>
          <a:effectLst/>
        </p:spPr>
      </p:sp>
      <p:sp>
        <p:nvSpPr>
          <p:cNvPr id="30" name="Obdélník 29"/>
          <p:cNvSpPr/>
          <p:nvPr/>
        </p:nvSpPr>
        <p:spPr>
          <a:xfrm>
            <a:off x="5135880" y="1267730"/>
            <a:ext cx="1920240" cy="731520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1629156" y="2275165"/>
            <a:ext cx="8933688" cy="2406895"/>
          </a:xfrm>
        </p:spPr>
        <p:txBody>
          <a:bodyPr rtlCol="0" anchor="ctr">
            <a:normAutofit/>
          </a:bodyPr>
          <a:lstStyle>
            <a:lvl1pPr algn="ctr">
              <a:lnSpc>
                <a:spcPct val="83000"/>
              </a:lnSpc>
              <a:defRPr lang="en-US" sz="6000" kern="1200" cap="all" spc="-100" baseline="0" dirty="0">
                <a:solidFill>
                  <a:schemeClr val="tx1">
                    <a:lumMod val="85000"/>
                    <a:lumOff val="15000"/>
                  </a:schemeClr>
                </a:solidFill>
                <a:effectLst/>
                <a:latin typeface="+mj-lt"/>
                <a:ea typeface="+mn-ea"/>
                <a:cs typeface="+mn-cs"/>
              </a:defRPr>
            </a:lvl1pPr>
          </a:lstStyle>
          <a:p>
            <a:pPr rtl="0"/>
            <a:r>
              <a:rPr lang="cs-CZ"/>
              <a:t>Kliknutím lze upravit styl.</a:t>
            </a:r>
            <a:endParaRPr lang="en-US" dirty="0"/>
          </a:p>
        </p:txBody>
      </p:sp>
      <p:grpSp>
        <p:nvGrpSpPr>
          <p:cNvPr id="16" name="Skupina 15">
            <a:extLst>
              <a:ext uri="{FF2B5EF4-FFF2-40B4-BE49-F238E27FC236}">
                <a16:creationId xmlns:a16="http://schemas.microsoft.com/office/drawing/2014/main" id="{1683EB04-C23E-490C-A1A6-030CF79D23C8}"/>
              </a:ext>
            </a:extLst>
          </p:cNvPr>
          <p:cNvGrpSpPr/>
          <p:nvPr/>
        </p:nvGrpSpPr>
        <p:grpSpPr>
          <a:xfrm>
            <a:off x="5250180" y="1267730"/>
            <a:ext cx="1691640" cy="615934"/>
            <a:chOff x="5250180" y="1267730"/>
            <a:chExt cx="1691640" cy="615934"/>
          </a:xfrm>
        </p:grpSpPr>
        <p:cxnSp>
          <p:nvCxnSpPr>
            <p:cNvPr id="17" name="Přímá spojnice 16">
              <a:extLst>
                <a:ext uri="{FF2B5EF4-FFF2-40B4-BE49-F238E27FC236}">
                  <a16:creationId xmlns:a16="http://schemas.microsoft.com/office/drawing/2014/main" id="{F8A84C03-E1CA-4A4E-81D6-9BB0C335B7A0}"/>
                </a:ext>
              </a:extLst>
            </p:cNvPr>
            <p:cNvCxnSpPr/>
            <p:nvPr/>
          </p:nvCxnSpPr>
          <p:spPr>
            <a:xfrm>
              <a:off x="5250180" y="1267730"/>
              <a:ext cx="0" cy="612648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8" name="Přímá spojnice 17">
              <a:extLst>
                <a:ext uri="{FF2B5EF4-FFF2-40B4-BE49-F238E27FC236}">
                  <a16:creationId xmlns:a16="http://schemas.microsoft.com/office/drawing/2014/main" id="{4A26FB5A-D5D1-4DAB-AC43-7F51A7F2D197}"/>
                </a:ext>
              </a:extLst>
            </p:cNvPr>
            <p:cNvCxnSpPr/>
            <p:nvPr/>
          </p:nvCxnSpPr>
          <p:spPr>
            <a:xfrm>
              <a:off x="6941820" y="1267730"/>
              <a:ext cx="0" cy="612648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Přímá spojnice 18">
              <a:extLst>
                <a:ext uri="{FF2B5EF4-FFF2-40B4-BE49-F238E27FC236}">
                  <a16:creationId xmlns:a16="http://schemas.microsoft.com/office/drawing/2014/main" id="{49303F14-E560-4C02-94F4-B4695FE26813}"/>
                </a:ext>
              </a:extLst>
            </p:cNvPr>
            <p:cNvCxnSpPr/>
            <p:nvPr/>
          </p:nvCxnSpPr>
          <p:spPr>
            <a:xfrm>
              <a:off x="5250180" y="1883664"/>
              <a:ext cx="1691640" cy="0"/>
            </a:xfrm>
            <a:prstGeom prst="line">
              <a:avLst/>
            </a:prstGeom>
            <a:solidFill>
              <a:schemeClr val="tx1">
                <a:lumMod val="85000"/>
                <a:lumOff val="15000"/>
              </a:schemeClr>
            </a:solidFill>
            <a:ln>
              <a:solidFill>
                <a:srgbClr val="FFFFFF"/>
              </a:solidFill>
              <a:miter lim="800000"/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</p:cxnSp>
      </p:grp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1629156" y="4682062"/>
            <a:ext cx="8939784" cy="457200"/>
          </a:xfrm>
        </p:spPr>
        <p:txBody>
          <a:bodyPr rtlCol="0" anchor="t">
            <a:normAutofit/>
          </a:bodyPr>
          <a:lstStyle>
            <a:lvl1pPr marL="0" indent="0" algn="ctr">
              <a:buNone/>
              <a:tabLst>
                <a:tab pos="2633663" algn="l"/>
              </a:tabLst>
              <a:defRPr sz="1800">
                <a:solidFill>
                  <a:schemeClr val="tx1">
                    <a:lumMod val="95000"/>
                    <a:lumOff val="5000"/>
                  </a:schemeClr>
                </a:solidFill>
                <a:effectLst/>
              </a:defRPr>
            </a:lvl1pPr>
            <a:lvl2pPr marL="457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 rtl="0"/>
            <a:r>
              <a:rPr lang="cs-CZ"/>
              <a:t>Po kliknutí můžete upravovat styly textu v předloze.</a:t>
            </a:r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>
          <a:xfrm>
            <a:off x="5318760" y="1344502"/>
            <a:ext cx="1554480" cy="498781"/>
          </a:xfrm>
        </p:spPr>
        <p:txBody>
          <a:bodyPr rtlCol="0"/>
          <a:lstStyle>
            <a:lvl1pPr algn="ctr">
              <a:defRPr lang="en-US" sz="1300" kern="1200" spc="0" baseline="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</a:lstStyle>
          <a:p>
            <a:pPr rtl="0"/>
            <a:fld id="{8CF5898F-43A4-4623-95FA-D301F8EA43EB}" type="datetime1">
              <a:rPr lang="cs-CZ" smtClean="0"/>
              <a:t>04.12.2020</a:t>
            </a:fld>
            <a:endParaRPr lang="en-US" dirty="0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>
          <a:xfrm>
            <a:off x="1629157" y="5177408"/>
            <a:ext cx="5660134" cy="228600"/>
          </a:xfrm>
        </p:spPr>
        <p:txBody>
          <a:bodyPr rtlCol="0"/>
          <a:lstStyle>
            <a:lvl1pPr algn="l">
              <a:defRPr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pPr rtl="0"/>
            <a:endParaRPr lang="en-US" dirty="0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>
          <a:xfrm>
            <a:off x="8604504" y="5177408"/>
            <a:ext cx="1958339" cy="228600"/>
          </a:xfrm>
        </p:spPr>
        <p:txBody>
          <a:bodyPr rtlCol="0"/>
          <a:lstStyle>
            <a:lvl1pPr>
              <a:defRPr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pPr rtl="0"/>
            <a:fld id="{34B7E4EF-A1BD-40F4-AB7B-04F084DD991D}" type="slidenum">
              <a:rPr lang="en-US" smtClean="0"/>
              <a:t>‹#›</a:t>
            </a:fld>
            <a:endParaRPr lang="en-US" dirty="0"/>
          </a:p>
        </p:txBody>
      </p:sp>
    </p:spTree>
    <p:extLst>
      <p:ext uri="{BB962C8B-B14F-4D97-AF65-F5344CB8AC3E}">
        <p14:creationId xmlns:p14="http://schemas.microsoft.com/office/powerpoint/2010/main" val="606071433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Dvě obsahové části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" name="Nadpis 7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Zástupný symbol pro obsah 2"/>
          <p:cNvSpPr>
            <a:spLocks noGrp="1"/>
          </p:cNvSpPr>
          <p:nvPr>
            <p:ph sz="half" idx="1"/>
          </p:nvPr>
        </p:nvSpPr>
        <p:spPr>
          <a:xfrm>
            <a:off x="1066800" y="2103120"/>
            <a:ext cx="4663440" cy="3749040"/>
          </a:xfrm>
        </p:spPr>
        <p:txBody>
          <a:bodyPr rtlCol="0"/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 rtl="0"/>
            <a:r>
              <a:rPr lang="cs-CZ"/>
              <a:t>Po kliknutí můžete upravovat styly textu v předloze.</a:t>
            </a:r>
          </a:p>
          <a:p>
            <a:pPr lvl="1" rtl="0"/>
            <a:r>
              <a:rPr lang="cs-CZ"/>
              <a:t>Druhá úroveň</a:t>
            </a:r>
          </a:p>
          <a:p>
            <a:pPr lvl="2" rtl="0"/>
            <a:r>
              <a:rPr lang="cs-CZ"/>
              <a:t>Třetí úroveň</a:t>
            </a:r>
          </a:p>
          <a:p>
            <a:pPr lvl="3" rtl="0"/>
            <a:r>
              <a:rPr lang="cs-CZ"/>
              <a:t>Čtvrtá úroveň</a:t>
            </a:r>
          </a:p>
          <a:p>
            <a:pPr lvl="4" rtl="0"/>
            <a:r>
              <a:rPr lang="cs-CZ"/>
              <a:t>Pátá úroveň</a:t>
            </a:r>
            <a:endParaRPr lang="en-US" dirty="0"/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6461760" y="2103120"/>
            <a:ext cx="4663440" cy="3749040"/>
          </a:xfrm>
        </p:spPr>
        <p:txBody>
          <a:bodyPr rtlCol="0"/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 rtl="0"/>
            <a:r>
              <a:rPr lang="cs-CZ"/>
              <a:t>Po kliknutí můžete upravovat styly textu v předloze.</a:t>
            </a:r>
          </a:p>
          <a:p>
            <a:pPr lvl="1" rtl="0"/>
            <a:r>
              <a:rPr lang="cs-CZ"/>
              <a:t>Druhá úroveň</a:t>
            </a:r>
          </a:p>
          <a:p>
            <a:pPr lvl="2" rtl="0"/>
            <a:r>
              <a:rPr lang="cs-CZ"/>
              <a:t>Třetí úroveň</a:t>
            </a:r>
          </a:p>
          <a:p>
            <a:pPr lvl="3" rtl="0"/>
            <a:r>
              <a:rPr lang="cs-CZ"/>
              <a:t>Čtvrtá úroveň</a:t>
            </a:r>
          </a:p>
          <a:p>
            <a:pPr lvl="4" rtl="0"/>
            <a:r>
              <a:rPr lang="cs-CZ"/>
              <a:t>Pátá úroveň</a:t>
            </a:r>
            <a:endParaRPr lang="en-US" dirty="0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D5C62D49-C56C-41BE-AB9D-F32C0FDB497F}" type="datetime1">
              <a:rPr lang="cs-CZ" smtClean="0"/>
              <a:t>04.12.2020</a:t>
            </a:fld>
            <a:endParaRPr lang="en-US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34B7E4EF-A1BD-40F4-AB7B-04F084DD99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744672162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Porovnání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1069848" y="2074334"/>
            <a:ext cx="4663440" cy="640080"/>
          </a:xfrm>
        </p:spPr>
        <p:txBody>
          <a:bodyPr rtlCol="0" anchor="ctr">
            <a:normAutofit/>
          </a:bodyPr>
          <a:lstStyle>
            <a:lvl1pPr marL="0" indent="0" algn="l">
              <a:spcBef>
                <a:spcPts val="0"/>
              </a:spcBef>
              <a:buNone/>
              <a:defRPr sz="1900" b="1" i="0">
                <a:solidFill>
                  <a:schemeClr val="tx1"/>
                </a:solidFill>
                <a:latin typeface="+mn-lt"/>
              </a:defRPr>
            </a:lvl1pPr>
            <a:lvl2pPr marL="457200" indent="0">
              <a:buNone/>
              <a:defRPr sz="18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 rtl="0"/>
            <a:r>
              <a:rPr lang="cs-CZ"/>
              <a:t>Po kliknutí můžete upravovat styly textu v předloze.</a:t>
            </a:r>
          </a:p>
        </p:txBody>
      </p:sp>
      <p:sp>
        <p:nvSpPr>
          <p:cNvPr id="4" name="Zástupný symbol pro obsah 3"/>
          <p:cNvSpPr>
            <a:spLocks noGrp="1"/>
          </p:cNvSpPr>
          <p:nvPr>
            <p:ph sz="half" idx="2"/>
          </p:nvPr>
        </p:nvSpPr>
        <p:spPr>
          <a:xfrm>
            <a:off x="1069848" y="2792472"/>
            <a:ext cx="4663440" cy="3163825"/>
          </a:xfrm>
        </p:spPr>
        <p:txBody>
          <a:bodyPr rtlCol="0"/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 rtl="0"/>
            <a:r>
              <a:rPr lang="cs-CZ"/>
              <a:t>Po kliknutí můžete upravovat styly textu v předloze.</a:t>
            </a:r>
          </a:p>
          <a:p>
            <a:pPr lvl="1" rtl="0"/>
            <a:r>
              <a:rPr lang="cs-CZ"/>
              <a:t>Druhá úroveň</a:t>
            </a:r>
          </a:p>
          <a:p>
            <a:pPr lvl="2" rtl="0"/>
            <a:r>
              <a:rPr lang="cs-CZ"/>
              <a:t>Třetí úroveň</a:t>
            </a:r>
          </a:p>
          <a:p>
            <a:pPr lvl="3" rtl="0"/>
            <a:r>
              <a:rPr lang="cs-CZ"/>
              <a:t>Čtvrtá úroveň</a:t>
            </a:r>
          </a:p>
          <a:p>
            <a:pPr lvl="4" rtl="0"/>
            <a:r>
              <a:rPr lang="cs-CZ"/>
              <a:t>Pátá úroveň</a:t>
            </a:r>
            <a:endParaRPr lang="cs"/>
          </a:p>
        </p:txBody>
      </p:sp>
      <p:sp>
        <p:nvSpPr>
          <p:cNvPr id="5" name="Zástupný symbol pro text 4"/>
          <p:cNvSpPr>
            <a:spLocks noGrp="1"/>
          </p:cNvSpPr>
          <p:nvPr>
            <p:ph type="body" sz="quarter" idx="3"/>
          </p:nvPr>
        </p:nvSpPr>
        <p:spPr>
          <a:xfrm>
            <a:off x="6458712" y="2074334"/>
            <a:ext cx="4663440" cy="640080"/>
          </a:xfrm>
        </p:spPr>
        <p:txBody>
          <a:bodyPr rtlCol="0" anchor="ctr">
            <a:normAutofit/>
          </a:bodyPr>
          <a:lstStyle>
            <a:lvl1pPr marL="0" indent="0" algn="l">
              <a:spcBef>
                <a:spcPts val="0"/>
              </a:spcBef>
              <a:buNone/>
              <a:defRPr sz="1900" b="1">
                <a:solidFill>
                  <a:schemeClr val="tx1"/>
                </a:solidFill>
              </a:defRPr>
            </a:lvl1pPr>
            <a:lvl2pPr marL="457200" indent="0">
              <a:buNone/>
              <a:defRPr sz="18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 rtl="0"/>
            <a:r>
              <a:rPr lang="cs-CZ"/>
              <a:t>Po kliknutí můžete upravovat styly textu v předloze.</a:t>
            </a:r>
          </a:p>
        </p:txBody>
      </p:sp>
      <p:sp>
        <p:nvSpPr>
          <p:cNvPr id="6" name="Zástupný symbol pro obsah 5"/>
          <p:cNvSpPr>
            <a:spLocks noGrp="1"/>
          </p:cNvSpPr>
          <p:nvPr>
            <p:ph sz="quarter" idx="4"/>
          </p:nvPr>
        </p:nvSpPr>
        <p:spPr>
          <a:xfrm>
            <a:off x="6458712" y="2792471"/>
            <a:ext cx="4663440" cy="3164509"/>
          </a:xfrm>
        </p:spPr>
        <p:txBody>
          <a:bodyPr rtlCol="0"/>
          <a:lstStyle>
            <a:lvl1pPr>
              <a:defRPr sz="18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 rtl="0"/>
            <a:r>
              <a:rPr lang="cs-CZ"/>
              <a:t>Po kliknutí můžete upravovat styly textu v předloze.</a:t>
            </a:r>
          </a:p>
          <a:p>
            <a:pPr lvl="1" rtl="0"/>
            <a:r>
              <a:rPr lang="cs-CZ"/>
              <a:t>Druhá úroveň</a:t>
            </a:r>
          </a:p>
          <a:p>
            <a:pPr lvl="2" rtl="0"/>
            <a:r>
              <a:rPr lang="cs-CZ"/>
              <a:t>Třetí úroveň</a:t>
            </a:r>
          </a:p>
          <a:p>
            <a:pPr lvl="3" rtl="0"/>
            <a:r>
              <a:rPr lang="cs-CZ"/>
              <a:t>Čtvrtá úroveň</a:t>
            </a:r>
          </a:p>
          <a:p>
            <a:pPr lvl="4" rtl="0"/>
            <a:r>
              <a:rPr lang="cs-CZ"/>
              <a:t>Pátá úroveň</a:t>
            </a:r>
            <a:endParaRPr lang="cs"/>
          </a:p>
        </p:txBody>
      </p:sp>
      <p:sp>
        <p:nvSpPr>
          <p:cNvPr id="7" name="Zástupný symbol pro datum 6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6E71B7C9-1526-4531-B1BE-04E9A37FA2CE}" type="datetime1">
              <a:rPr lang="cs-CZ" smtClean="0"/>
              <a:t>04.12.2020</a:t>
            </a:fld>
            <a:endParaRPr lang="en-US"/>
          </a:p>
        </p:txBody>
      </p:sp>
      <p:sp>
        <p:nvSpPr>
          <p:cNvPr id="8" name="Zástupný symbol pro zápatí 7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9" name="Zástupný symbol pro číslo snímku 8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34B7E4EF-A1BD-40F4-AB7B-04F084DD99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929960713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Jenom nadpis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Zástupný symbol pro datum 2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36E9C2DB-08C5-4A26-B491-AB99DD10A99E}" type="datetime1">
              <a:rPr lang="cs-CZ" smtClean="0"/>
              <a:t>04.12.2020</a:t>
            </a:fld>
            <a:endParaRPr lang="en-US"/>
          </a:p>
        </p:txBody>
      </p:sp>
      <p:sp>
        <p:nvSpPr>
          <p:cNvPr id="4" name="Zástupný symbol pro zápatí 3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5" name="Zástupný symbol pro číslo snímku 4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34B7E4EF-A1BD-40F4-AB7B-04F084DD99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667413146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Prázdné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Zástupný symbol pro datum 1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99FBE077-9F05-484F-8622-4E9E9067A7C5}" type="datetime1">
              <a:rPr lang="cs-CZ" smtClean="0"/>
              <a:t>04.12.2020</a:t>
            </a:fld>
            <a:endParaRPr lang="en-US"/>
          </a:p>
        </p:txBody>
      </p:sp>
      <p:sp>
        <p:nvSpPr>
          <p:cNvPr id="3" name="Zástupný symbol pro zápatí 2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4" name="Zástupný symbol pro číslo snímku 3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34B7E4EF-A1BD-40F4-AB7B-04F084DD99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907247122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Obsah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Obdélník 9">
            <a:extLst>
              <a:ext uri="{FF2B5EF4-FFF2-40B4-BE49-F238E27FC236}">
                <a16:creationId xmlns:a16="http://schemas.microsoft.com/office/drawing/2014/main" id="{D5E1BBF9-8BEF-4353-BA68-30AAF9EBD8D8}"/>
              </a:ext>
            </a:extLst>
          </p:cNvPr>
          <p:cNvSpPr/>
          <p:nvPr/>
        </p:nvSpPr>
        <p:spPr>
          <a:xfrm>
            <a:off x="8119870" y="237744"/>
            <a:ext cx="3826596" cy="6382512"/>
          </a:xfrm>
          <a:prstGeom prst="rect">
            <a:avLst/>
          </a:prstGeom>
          <a:solidFill>
            <a:schemeClr val="bg1">
              <a:lumMod val="85000"/>
              <a:alpha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13" name="Obdélník 12">
            <a:extLst>
              <a:ext uri="{FF2B5EF4-FFF2-40B4-BE49-F238E27FC236}">
                <a16:creationId xmlns:a16="http://schemas.microsoft.com/office/drawing/2014/main" id="{5B941C21-2A5D-4912-AB06-1BB0C0EB6AE1}"/>
              </a:ext>
            </a:extLst>
          </p:cNvPr>
          <p:cNvSpPr/>
          <p:nvPr/>
        </p:nvSpPr>
        <p:spPr>
          <a:xfrm>
            <a:off x="8254660" y="374904"/>
            <a:ext cx="3557016" cy="6108192"/>
          </a:xfrm>
          <a:prstGeom prst="rect">
            <a:avLst/>
          </a:prstGeom>
          <a:noFill/>
          <a:ln w="6350" cap="sq">
            <a:solidFill>
              <a:schemeClr val="tx1">
                <a:lumMod val="75000"/>
                <a:lumOff val="25000"/>
              </a:schemeClr>
            </a:solidFill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8458200" y="607392"/>
            <a:ext cx="3161963" cy="1645920"/>
          </a:xfrm>
        </p:spPr>
        <p:txBody>
          <a:bodyPr rtlCol="0" anchor="b">
            <a:noAutofit/>
          </a:bodyPr>
          <a:lstStyle>
            <a:lvl1pPr algn="l" defTabSz="914400" rtl="0" eaLnBrk="1" latinLnBrk="0" hangingPunct="1">
              <a:lnSpc>
                <a:spcPct val="100000"/>
              </a:lnSpc>
              <a:spcBef>
                <a:spcPct val="0"/>
              </a:spcBef>
              <a:buNone/>
              <a:defRPr lang="en-US" sz="2600" b="0" kern="1200" cap="none" spc="0" baseline="0" dirty="0">
                <a:solidFill>
                  <a:schemeClr val="tx1"/>
                </a:solidFill>
                <a:effectLst/>
                <a:latin typeface="+mj-lt"/>
                <a:ea typeface="+mn-ea"/>
                <a:cs typeface="+mn-cs"/>
              </a:defRPr>
            </a:lvl1pPr>
          </a:lstStyle>
          <a:p>
            <a:pPr rtl="0"/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Zástupný symbol pro obsah 2"/>
          <p:cNvSpPr>
            <a:spLocks noGrp="1"/>
          </p:cNvSpPr>
          <p:nvPr>
            <p:ph idx="1"/>
          </p:nvPr>
        </p:nvSpPr>
        <p:spPr>
          <a:xfrm>
            <a:off x="685800" y="609600"/>
            <a:ext cx="6858000" cy="5334000"/>
          </a:xfrm>
        </p:spPr>
        <p:txBody>
          <a:bodyPr rtlCol="0"/>
          <a:lstStyle>
            <a:lvl1pPr>
              <a:defRPr sz="1900"/>
            </a:lvl1pPr>
            <a:lvl2pPr>
              <a:defRPr sz="1600"/>
            </a:lvl2pPr>
            <a:lvl3pPr>
              <a:defRPr sz="1400"/>
            </a:lvl3pPr>
            <a:lvl4pPr>
              <a:defRPr sz="1400"/>
            </a:lvl4pPr>
            <a:lvl5pPr>
              <a:defRPr sz="1400"/>
            </a:lvl5pPr>
            <a:lvl6pPr>
              <a:defRPr sz="1400"/>
            </a:lvl6pPr>
            <a:lvl7pPr>
              <a:defRPr sz="1400"/>
            </a:lvl7pPr>
            <a:lvl8pPr>
              <a:defRPr sz="1400"/>
            </a:lvl8pPr>
            <a:lvl9pPr>
              <a:defRPr sz="1400"/>
            </a:lvl9pPr>
          </a:lstStyle>
          <a:p>
            <a:pPr lvl="0" rtl="0"/>
            <a:r>
              <a:rPr lang="cs-CZ"/>
              <a:t>Po kliknutí můžete upravovat styly textu v předloze.</a:t>
            </a:r>
          </a:p>
          <a:p>
            <a:pPr lvl="1" rtl="0"/>
            <a:r>
              <a:rPr lang="cs-CZ"/>
              <a:t>Druhá úroveň</a:t>
            </a:r>
          </a:p>
          <a:p>
            <a:pPr lvl="2" rtl="0"/>
            <a:r>
              <a:rPr lang="cs-CZ"/>
              <a:t>Třetí úroveň</a:t>
            </a:r>
          </a:p>
          <a:p>
            <a:pPr lvl="3" rtl="0"/>
            <a:r>
              <a:rPr lang="cs-CZ"/>
              <a:t>Čtvrtá úroveň</a:t>
            </a:r>
          </a:p>
          <a:p>
            <a:pPr lvl="4" rtl="0"/>
            <a:r>
              <a:rPr lang="cs-CZ"/>
              <a:t>Pátá úroveň</a:t>
            </a:r>
            <a:endParaRPr lang="en-US" dirty="0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8458200" y="2336800"/>
            <a:ext cx="3161963" cy="3606800"/>
          </a:xfrm>
        </p:spPr>
        <p:txBody>
          <a:bodyPr rtlCol="0">
            <a:normAutofit/>
          </a:bodyPr>
          <a:lstStyle>
            <a:lvl1pPr marL="0" indent="0">
              <a:lnSpc>
                <a:spcPct val="110000"/>
              </a:lnSpc>
              <a:spcBef>
                <a:spcPts val="800"/>
              </a:spcBef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 rtl="0"/>
            <a:r>
              <a:rPr lang="cs-CZ"/>
              <a:t>Po kliknutí můžete upravovat styly textu v předloze.</a:t>
            </a:r>
          </a:p>
        </p:txBody>
      </p:sp>
      <p:sp>
        <p:nvSpPr>
          <p:cNvPr id="8" name="Zástupný symbol pro datum 7"/>
          <p:cNvSpPr>
            <a:spLocks noGrp="1"/>
          </p:cNvSpPr>
          <p:nvPr>
            <p:ph type="dt" sz="half" idx="10"/>
          </p:nvPr>
        </p:nvSpPr>
        <p:spPr>
          <a:xfrm>
            <a:off x="5588000" y="6035040"/>
            <a:ext cx="1955800" cy="365760"/>
          </a:xfrm>
        </p:spPr>
        <p:txBody>
          <a:bodyPr rtlCol="0"/>
          <a:lstStyle>
            <a:lvl1pPr>
              <a:defRPr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pPr rtl="0"/>
            <a:fld id="{36AB81B4-CE35-4C47-882C-8A3F92B5FFD6}" type="datetime1">
              <a:rPr lang="cs-CZ" smtClean="0"/>
              <a:t>04.12.2020</a:t>
            </a:fld>
            <a:endParaRPr lang="en-US"/>
          </a:p>
        </p:txBody>
      </p:sp>
      <p:sp>
        <p:nvSpPr>
          <p:cNvPr id="9" name="Zástupný symbol pro zápatí 8"/>
          <p:cNvSpPr>
            <a:spLocks noGrp="1"/>
          </p:cNvSpPr>
          <p:nvPr>
            <p:ph type="ftr" sz="quarter" idx="11"/>
          </p:nvPr>
        </p:nvSpPr>
        <p:spPr>
          <a:xfrm>
            <a:off x="685801" y="6035040"/>
            <a:ext cx="4584700" cy="365760"/>
          </a:xfrm>
        </p:spPr>
        <p:txBody>
          <a:bodyPr rtlCol="0"/>
          <a:lstStyle>
            <a:lvl1pPr algn="l">
              <a:defRPr/>
            </a:lvl1pPr>
          </a:lstStyle>
          <a:p>
            <a:pPr rtl="0"/>
            <a:endParaRPr lang="en-US"/>
          </a:p>
        </p:txBody>
      </p:sp>
      <p:sp>
        <p:nvSpPr>
          <p:cNvPr id="11" name="Zástupný symbol pro číslo snímku 10"/>
          <p:cNvSpPr>
            <a:spLocks noGrp="1"/>
          </p:cNvSpPr>
          <p:nvPr>
            <p:ph type="sldNum" sz="quarter" idx="12"/>
          </p:nvPr>
        </p:nvSpPr>
        <p:spPr>
          <a:xfrm>
            <a:off x="10396728" y="6035040"/>
            <a:ext cx="1223435" cy="365760"/>
          </a:xfrm>
        </p:spPr>
        <p:txBody>
          <a:bodyPr rtlCol="0"/>
          <a:lstStyle>
            <a:lvl1pPr>
              <a:defRPr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pPr rtl="0"/>
            <a:fld id="{34B7E4EF-A1BD-40F4-AB7B-04F084DD99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488602163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Obrázek s titulkem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Obdélník 10">
            <a:extLst>
              <a:ext uri="{FF2B5EF4-FFF2-40B4-BE49-F238E27FC236}">
                <a16:creationId xmlns:a16="http://schemas.microsoft.com/office/drawing/2014/main" id="{E687CA98-D9C7-497F-A1DA-7D22F8753BCE}"/>
              </a:ext>
            </a:extLst>
          </p:cNvPr>
          <p:cNvSpPr/>
          <p:nvPr/>
        </p:nvSpPr>
        <p:spPr>
          <a:xfrm>
            <a:off x="8119870" y="237744"/>
            <a:ext cx="3826596" cy="6382512"/>
          </a:xfrm>
          <a:prstGeom prst="rect">
            <a:avLst/>
          </a:prstGeom>
          <a:solidFill>
            <a:schemeClr val="bg1">
              <a:lumMod val="85000"/>
              <a:alpha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3" name="Zástupný symbol obrázku 2"/>
          <p:cNvSpPr>
            <a:spLocks noGrp="1" noChangeAspect="1"/>
          </p:cNvSpPr>
          <p:nvPr>
            <p:ph type="pic" idx="1"/>
          </p:nvPr>
        </p:nvSpPr>
        <p:spPr>
          <a:xfrm>
            <a:off x="228599" y="237744"/>
            <a:ext cx="7696201" cy="6382512"/>
          </a:xfrm>
          <a:solidFill>
            <a:schemeClr val="accent1">
              <a:lumMod val="60000"/>
              <a:lumOff val="40000"/>
            </a:schemeClr>
          </a:solidFill>
          <a:ln>
            <a:noFill/>
          </a:ln>
        </p:spPr>
        <p:txBody>
          <a:bodyPr rtlCol="0" anchor="t"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pPr rtl="0"/>
            <a:r>
              <a:rPr lang="cs-CZ"/>
              <a:t>Kliknutím na ikonu přidáte obrázek.</a:t>
            </a:r>
            <a:endParaRPr lang="en-US" dirty="0"/>
          </a:p>
        </p:txBody>
      </p:sp>
      <p:sp>
        <p:nvSpPr>
          <p:cNvPr id="5" name="Zástupný symbol pro datum 4"/>
          <p:cNvSpPr>
            <a:spLocks noGrp="1"/>
          </p:cNvSpPr>
          <p:nvPr>
            <p:ph type="dt" sz="half" idx="10"/>
          </p:nvPr>
        </p:nvSpPr>
        <p:spPr>
          <a:xfrm>
            <a:off x="5662337" y="6035040"/>
            <a:ext cx="2071963" cy="365760"/>
          </a:xfrm>
        </p:spPr>
        <p:txBody>
          <a:bodyPr rtlCol="0"/>
          <a:lstStyle>
            <a:lvl1pPr>
              <a:defRPr b="1">
                <a:solidFill>
                  <a:srgbClr val="FFFFFF"/>
                </a:solidFill>
                <a:effectLst>
                  <a:outerShdw blurRad="19050" dist="6350" dir="2700000" algn="tl" rotWithShape="0">
                    <a:prstClr val="black">
                      <a:alpha val="40000"/>
                    </a:prstClr>
                  </a:outerShdw>
                </a:effectLst>
              </a:defRPr>
            </a:lvl1pPr>
          </a:lstStyle>
          <a:p>
            <a:pPr rtl="0"/>
            <a:fld id="{06F24F85-89C9-4554-BB3D-C9F75BD57326}" type="datetime1">
              <a:rPr lang="cs-CZ" smtClean="0"/>
              <a:t>04.12.2020</a:t>
            </a:fld>
            <a:endParaRPr lang="en-US" dirty="0"/>
          </a:p>
        </p:txBody>
      </p:sp>
      <p:sp>
        <p:nvSpPr>
          <p:cNvPr id="6" name="Zástupný symbol pro zápatí 5"/>
          <p:cNvSpPr>
            <a:spLocks noGrp="1"/>
          </p:cNvSpPr>
          <p:nvPr>
            <p:ph type="ftr" sz="quarter" idx="11"/>
          </p:nvPr>
        </p:nvSpPr>
        <p:spPr>
          <a:xfrm>
            <a:off x="612648" y="6035040"/>
            <a:ext cx="4588002" cy="365760"/>
          </a:xfrm>
        </p:spPr>
        <p:txBody>
          <a:bodyPr rtlCol="0"/>
          <a:lstStyle>
            <a:lvl1pPr marL="0" algn="r" defTabSz="914400" rtl="0" eaLnBrk="1" latinLnBrk="0" hangingPunct="1">
              <a:defRPr lang="en-US" sz="1000" b="1" kern="1200" dirty="0">
                <a:solidFill>
                  <a:srgbClr val="FFFFFF"/>
                </a:solidFill>
                <a:effectLst>
                  <a:outerShdw blurRad="19050" dist="6350" dir="2700000" algn="tl" rotWithShape="0">
                    <a:prstClr val="black">
                      <a:alpha val="40000"/>
                    </a:prstClr>
                  </a:outerShdw>
                </a:effectLst>
                <a:latin typeface="+mn-lt"/>
                <a:ea typeface="+mn-ea"/>
                <a:cs typeface="+mn-cs"/>
              </a:defRPr>
            </a:lvl1pPr>
          </a:lstStyle>
          <a:p>
            <a:pPr algn="l" rtl="0"/>
            <a:endParaRPr lang="en-US" dirty="0"/>
          </a:p>
        </p:txBody>
      </p:sp>
      <p:sp>
        <p:nvSpPr>
          <p:cNvPr id="7" name="Zástupný symbol pro číslo snímku 6"/>
          <p:cNvSpPr>
            <a:spLocks noGrp="1"/>
          </p:cNvSpPr>
          <p:nvPr>
            <p:ph type="sldNum" sz="quarter" idx="12"/>
          </p:nvPr>
        </p:nvSpPr>
        <p:spPr>
          <a:xfrm>
            <a:off x="10396728" y="6035040"/>
            <a:ext cx="1225296" cy="365760"/>
          </a:xfrm>
        </p:spPr>
        <p:txBody>
          <a:bodyPr rtlCol="0"/>
          <a:lstStyle/>
          <a:p>
            <a:pPr rtl="0"/>
            <a:fld id="{34B7E4EF-A1BD-40F4-AB7B-04F084DD991D}" type="slidenum">
              <a:rPr lang="en-US" smtClean="0"/>
              <a:t>‹#›</a:t>
            </a:fld>
            <a:endParaRPr lang="en-US"/>
          </a:p>
        </p:txBody>
      </p:sp>
      <p:sp>
        <p:nvSpPr>
          <p:cNvPr id="12" name="Obdélník 11">
            <a:extLst>
              <a:ext uri="{FF2B5EF4-FFF2-40B4-BE49-F238E27FC236}">
                <a16:creationId xmlns:a16="http://schemas.microsoft.com/office/drawing/2014/main" id="{F8B3D8CC-BB13-41A5-8F34-B8E84A4F9534}"/>
              </a:ext>
            </a:extLst>
          </p:cNvPr>
          <p:cNvSpPr/>
          <p:nvPr/>
        </p:nvSpPr>
        <p:spPr>
          <a:xfrm>
            <a:off x="8254660" y="374904"/>
            <a:ext cx="3557016" cy="6108192"/>
          </a:xfrm>
          <a:prstGeom prst="rect">
            <a:avLst/>
          </a:prstGeom>
          <a:noFill/>
          <a:ln w="6350" cap="sq">
            <a:solidFill>
              <a:schemeClr val="tx1">
                <a:lumMod val="75000"/>
                <a:lumOff val="25000"/>
              </a:schemeClr>
            </a:solidFill>
            <a:miter lim="800000"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</p:sp>
      <p:sp>
        <p:nvSpPr>
          <p:cNvPr id="2" name="Nadpis 1"/>
          <p:cNvSpPr>
            <a:spLocks noGrp="1"/>
          </p:cNvSpPr>
          <p:nvPr>
            <p:ph type="title"/>
          </p:nvPr>
        </p:nvSpPr>
        <p:spPr>
          <a:xfrm>
            <a:off x="8477250" y="603504"/>
            <a:ext cx="3144774" cy="1645920"/>
          </a:xfrm>
        </p:spPr>
        <p:txBody>
          <a:bodyPr rtlCol="0" anchor="b">
            <a:noAutofit/>
          </a:bodyPr>
          <a:lstStyle>
            <a:lvl1pPr algn="l">
              <a:lnSpc>
                <a:spcPct val="100000"/>
              </a:lnSpc>
              <a:defRPr sz="2600" b="0">
                <a:solidFill>
                  <a:schemeClr val="tx1"/>
                </a:solidFill>
                <a:latin typeface="+mj-lt"/>
              </a:defRPr>
            </a:lvl1pPr>
          </a:lstStyle>
          <a:p>
            <a:pPr rtl="0"/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4" name="Zástupný symbol pro text 3"/>
          <p:cNvSpPr>
            <a:spLocks noGrp="1"/>
          </p:cNvSpPr>
          <p:nvPr>
            <p:ph type="body" sz="half" idx="2"/>
          </p:nvPr>
        </p:nvSpPr>
        <p:spPr>
          <a:xfrm>
            <a:off x="8477250" y="2386584"/>
            <a:ext cx="3144774" cy="3511296"/>
          </a:xfrm>
        </p:spPr>
        <p:txBody>
          <a:bodyPr rtlCol="0">
            <a:normAutofit/>
          </a:bodyPr>
          <a:lstStyle>
            <a:lvl1pPr marL="0" indent="0" algn="l">
              <a:lnSpc>
                <a:spcPct val="110000"/>
              </a:lnSpc>
              <a:spcBef>
                <a:spcPts val="800"/>
              </a:spcBef>
              <a:buNone/>
              <a:defRPr sz="1800">
                <a:solidFill>
                  <a:schemeClr val="tx1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 rtl="0"/>
            <a:r>
              <a:rPr lang="cs-CZ"/>
              <a:t>Po kliknutí můžete upravovat styly textu v předloze.</a:t>
            </a:r>
          </a:p>
        </p:txBody>
      </p:sp>
    </p:spTree>
    <p:extLst>
      <p:ext uri="{BB962C8B-B14F-4D97-AF65-F5344CB8AC3E}">
        <p14:creationId xmlns:p14="http://schemas.microsoft.com/office/powerpoint/2010/main" val="2678223080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Nadpis a svislý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/>
          <p:cNvSpPr>
            <a:spLocks noGrp="1"/>
          </p:cNvSpPr>
          <p:nvPr>
            <p:ph type="title"/>
          </p:nvPr>
        </p:nvSpPr>
        <p:spPr/>
        <p:txBody>
          <a:bodyPr rtlCol="0"/>
          <a:lstStyle/>
          <a:p>
            <a:pPr rtl="0"/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/>
        <p:txBody>
          <a:bodyPr vert="eaVert" rtlCol="0"/>
          <a:lstStyle/>
          <a:p>
            <a:pPr lvl="0" rtl="0"/>
            <a:r>
              <a:rPr lang="cs-CZ"/>
              <a:t>Po kliknutí můžete upravovat styly textu v předloze.</a:t>
            </a:r>
          </a:p>
          <a:p>
            <a:pPr lvl="1" rtl="0"/>
            <a:r>
              <a:rPr lang="cs-CZ"/>
              <a:t>Druhá úroveň</a:t>
            </a:r>
          </a:p>
          <a:p>
            <a:pPr lvl="2" rtl="0"/>
            <a:r>
              <a:rPr lang="cs-CZ"/>
              <a:t>Třetí úroveň</a:t>
            </a:r>
          </a:p>
          <a:p>
            <a:pPr lvl="3" rtl="0"/>
            <a:r>
              <a:rPr lang="cs-CZ"/>
              <a:t>Čtvrtá úroveň</a:t>
            </a:r>
          </a:p>
          <a:p>
            <a:pPr lvl="4" rtl="0"/>
            <a:r>
              <a:rPr lang="cs-CZ"/>
              <a:t>Pátá úroveň</a:t>
            </a:r>
            <a:endParaRPr lang="en-US" dirty="0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99C5B914-8B12-4555-B381-C9C72B2408B7}" type="datetime1">
              <a:rPr lang="cs-CZ" smtClean="0"/>
              <a:t>04.12.2020</a:t>
            </a:fld>
            <a:endParaRPr lang="en-US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34B7E4EF-A1BD-40F4-AB7B-04F084DD99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4023329902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Svislý nadpis a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vislý nadpis 1"/>
          <p:cNvSpPr>
            <a:spLocks noGrp="1"/>
          </p:cNvSpPr>
          <p:nvPr>
            <p:ph type="title" orient="vert"/>
          </p:nvPr>
        </p:nvSpPr>
        <p:spPr>
          <a:xfrm>
            <a:off x="8991600" y="762000"/>
            <a:ext cx="2362200" cy="5257800"/>
          </a:xfrm>
        </p:spPr>
        <p:txBody>
          <a:bodyPr vert="eaVert" rtlCol="0"/>
          <a:lstStyle/>
          <a:p>
            <a:pPr rtl="0"/>
            <a:r>
              <a:rPr lang="cs-CZ"/>
              <a:t>Kliknutím lze upravit styl.</a:t>
            </a:r>
            <a:endParaRPr lang="en-US" dirty="0"/>
          </a:p>
        </p:txBody>
      </p:sp>
      <p:sp>
        <p:nvSpPr>
          <p:cNvPr id="3" name="Zástupný symbol pro svislý text 2"/>
          <p:cNvSpPr>
            <a:spLocks noGrp="1"/>
          </p:cNvSpPr>
          <p:nvPr>
            <p:ph type="body" orient="vert" idx="1"/>
          </p:nvPr>
        </p:nvSpPr>
        <p:spPr>
          <a:xfrm>
            <a:off x="838200" y="762000"/>
            <a:ext cx="8077200" cy="5257800"/>
          </a:xfrm>
        </p:spPr>
        <p:txBody>
          <a:bodyPr vert="eaVert" rtlCol="0"/>
          <a:lstStyle/>
          <a:p>
            <a:pPr lvl="0" rtl="0"/>
            <a:r>
              <a:rPr lang="cs-CZ"/>
              <a:t>Po kliknutí můžete upravovat styly textu v předloze.</a:t>
            </a:r>
          </a:p>
          <a:p>
            <a:pPr lvl="1" rtl="0"/>
            <a:r>
              <a:rPr lang="cs-CZ"/>
              <a:t>Druhá úroveň</a:t>
            </a:r>
          </a:p>
          <a:p>
            <a:pPr lvl="2" rtl="0"/>
            <a:r>
              <a:rPr lang="cs-CZ"/>
              <a:t>Třetí úroveň</a:t>
            </a:r>
          </a:p>
          <a:p>
            <a:pPr lvl="3" rtl="0"/>
            <a:r>
              <a:rPr lang="cs-CZ"/>
              <a:t>Čtvrtá úroveň</a:t>
            </a:r>
          </a:p>
          <a:p>
            <a:pPr lvl="4" rtl="0"/>
            <a:r>
              <a:rPr lang="cs-CZ"/>
              <a:t>Pátá úroveň</a:t>
            </a:r>
            <a:endParaRPr lang="en-US" dirty="0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10"/>
          </p:nvPr>
        </p:nvSpPr>
        <p:spPr/>
        <p:txBody>
          <a:bodyPr rtlCol="0"/>
          <a:lstStyle/>
          <a:p>
            <a:pPr rtl="0"/>
            <a:fld id="{BB8ACA46-9028-4D5D-8730-99171FAE3F06}" type="datetime1">
              <a:rPr lang="cs-CZ" smtClean="0"/>
              <a:t>04.12.2020</a:t>
            </a:fld>
            <a:endParaRPr lang="en-US"/>
          </a:p>
        </p:txBody>
      </p:sp>
      <p:sp>
        <p:nvSpPr>
          <p:cNvPr id="5" name="Zástupný symbol pro zápatí 4"/>
          <p:cNvSpPr>
            <a:spLocks noGrp="1"/>
          </p:cNvSpPr>
          <p:nvPr>
            <p:ph type="ftr" sz="quarter" idx="11"/>
          </p:nvPr>
        </p:nvSpPr>
        <p:spPr/>
        <p:txBody>
          <a:bodyPr rtlCol="0"/>
          <a:lstStyle/>
          <a:p>
            <a:pPr rtl="0"/>
            <a:endParaRPr lang="en-US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12"/>
          </p:nvPr>
        </p:nvSpPr>
        <p:spPr/>
        <p:txBody>
          <a:bodyPr rtlCol="0"/>
          <a:lstStyle/>
          <a:p>
            <a:pPr rtl="0"/>
            <a:fld id="{34B7E4EF-A1BD-40F4-AB7B-04F084DD99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510073493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Obdélník 8">
            <a:extLst>
              <a:ext uri="{FF2B5EF4-FFF2-40B4-BE49-F238E27FC236}">
                <a16:creationId xmlns:a16="http://schemas.microsoft.com/office/drawing/2014/main" id="{1E94681D-2A4C-4A8D-B9B5-31D440D0328D}"/>
              </a:ext>
            </a:extLst>
          </p:cNvPr>
          <p:cNvSpPr/>
          <p:nvPr/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rtl="0"/>
            <a:endParaRPr lang="en-US"/>
          </a:p>
        </p:txBody>
      </p:sp>
      <p:sp>
        <p:nvSpPr>
          <p:cNvPr id="7" name="Obdélník 6"/>
          <p:cNvSpPr/>
          <p:nvPr/>
        </p:nvSpPr>
        <p:spPr>
          <a:xfrm>
            <a:off x="234696" y="237744"/>
            <a:ext cx="11722608" cy="6382512"/>
          </a:xfrm>
          <a:prstGeom prst="rect">
            <a:avLst/>
          </a:prstGeom>
          <a:solidFill>
            <a:schemeClr val="bg1">
              <a:lumMod val="75000"/>
              <a:alpha val="60000"/>
            </a:schemeClr>
          </a:solidFill>
          <a:ln w="6350" cap="flat" cmpd="sng" algn="ctr">
            <a:noFill/>
            <a:prstDash val="solid"/>
          </a:ln>
          <a:effectLst>
            <a:softEdge rad="0"/>
          </a:effectLst>
        </p:spPr>
      </p:sp>
      <p:sp>
        <p:nvSpPr>
          <p:cNvPr id="8" name="Obdélník 7"/>
          <p:cNvSpPr/>
          <p:nvPr/>
        </p:nvSpPr>
        <p:spPr>
          <a:xfrm>
            <a:off x="371856" y="374904"/>
            <a:ext cx="11448288" cy="6108192"/>
          </a:xfrm>
          <a:prstGeom prst="rect">
            <a:avLst/>
          </a:prstGeom>
          <a:noFill/>
          <a:ln w="6350" cap="sq" cmpd="sng" algn="ctr">
            <a:solidFill>
              <a:schemeClr val="tx1">
                <a:lumMod val="85000"/>
                <a:lumOff val="15000"/>
              </a:schemeClr>
            </a:solidFill>
            <a:prstDash val="solid"/>
            <a:miter lim="800000"/>
          </a:ln>
          <a:effectLst/>
        </p:spPr>
      </p:sp>
      <p:sp>
        <p:nvSpPr>
          <p:cNvPr id="2" name="Zástupný symbol pro nadpis 1"/>
          <p:cNvSpPr>
            <a:spLocks noGrp="1"/>
          </p:cNvSpPr>
          <p:nvPr>
            <p:ph type="title"/>
          </p:nvPr>
        </p:nvSpPr>
        <p:spPr>
          <a:xfrm>
            <a:off x="1066800" y="642594"/>
            <a:ext cx="10058400" cy="1371600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pPr rtl="0"/>
            <a:r>
              <a:rPr lang="cs" dirty="0"/>
              <a:t>Kliknutím můžete upravit styl předlohy nadpisů.</a:t>
            </a:r>
            <a:endParaRPr lang="en-US" dirty="0"/>
          </a:p>
        </p:txBody>
      </p:sp>
      <p:sp>
        <p:nvSpPr>
          <p:cNvPr id="3" name="Zástupný symbol pro text 2"/>
          <p:cNvSpPr>
            <a:spLocks noGrp="1"/>
          </p:cNvSpPr>
          <p:nvPr>
            <p:ph type="body" idx="1"/>
          </p:nvPr>
        </p:nvSpPr>
        <p:spPr>
          <a:xfrm>
            <a:off x="1066800" y="2103120"/>
            <a:ext cx="10058400" cy="3849624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 rtl="0"/>
            <a:r>
              <a:rPr lang="cs"/>
              <a:t>Kliknutím můžete upravit styly předlohy textu.</a:t>
            </a:r>
          </a:p>
          <a:p>
            <a:pPr lvl="1" rtl="0"/>
            <a:r>
              <a:rPr lang="cs"/>
              <a:t>Druhá úroveň</a:t>
            </a:r>
          </a:p>
          <a:p>
            <a:pPr lvl="2" rtl="0"/>
            <a:r>
              <a:rPr lang="cs"/>
              <a:t>Třetí úroveň</a:t>
            </a:r>
          </a:p>
          <a:p>
            <a:pPr lvl="3" rtl="0"/>
            <a:r>
              <a:rPr lang="cs"/>
              <a:t>Čtvrtá úroveň</a:t>
            </a:r>
          </a:p>
          <a:p>
            <a:pPr lvl="4" rtl="0"/>
            <a:r>
              <a:rPr lang="cs"/>
              <a:t>Pátá úroveň</a:t>
            </a:r>
            <a:endParaRPr lang="en-US" dirty="0"/>
          </a:p>
        </p:txBody>
      </p:sp>
      <p:sp>
        <p:nvSpPr>
          <p:cNvPr id="4" name="Zástupný symbol pro datum 3"/>
          <p:cNvSpPr>
            <a:spLocks noGrp="1"/>
          </p:cNvSpPr>
          <p:nvPr>
            <p:ph type="dt" sz="half" idx="2"/>
          </p:nvPr>
        </p:nvSpPr>
        <p:spPr>
          <a:xfrm>
            <a:off x="7256794" y="6035040"/>
            <a:ext cx="2893045" cy="36576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rtl="0"/>
            <a:fld id="{10639C23-9424-4615-9F2F-4DF01B7F951B}" type="datetime1">
              <a:rPr lang="cs-CZ" smtClean="0"/>
              <a:t>04.12.2020</a:t>
            </a:fld>
            <a:endParaRPr lang="en-US" dirty="0"/>
          </a:p>
        </p:txBody>
      </p:sp>
      <p:sp>
        <p:nvSpPr>
          <p:cNvPr id="5" name="Zástupné zápatí 4"/>
          <p:cNvSpPr>
            <a:spLocks noGrp="1"/>
          </p:cNvSpPr>
          <p:nvPr>
            <p:ph type="ftr" sz="quarter" idx="3"/>
          </p:nvPr>
        </p:nvSpPr>
        <p:spPr>
          <a:xfrm>
            <a:off x="1066800" y="6035040"/>
            <a:ext cx="5816600" cy="36576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800">
                <a:solidFill>
                  <a:schemeClr val="tx1">
                    <a:lumMod val="85000"/>
                    <a:lumOff val="15000"/>
                  </a:schemeClr>
                </a:solidFill>
              </a:defRPr>
            </a:lvl1pPr>
          </a:lstStyle>
          <a:p>
            <a:pPr rtl="0"/>
            <a:endParaRPr lang="en-US" dirty="0"/>
          </a:p>
        </p:txBody>
      </p:sp>
      <p:sp>
        <p:nvSpPr>
          <p:cNvPr id="6" name="Zástupný symbol pro číslo snímku 5"/>
          <p:cNvSpPr>
            <a:spLocks noGrp="1"/>
          </p:cNvSpPr>
          <p:nvPr>
            <p:ph type="sldNum" sz="quarter" idx="4"/>
          </p:nvPr>
        </p:nvSpPr>
        <p:spPr>
          <a:xfrm>
            <a:off x="10287000" y="6035040"/>
            <a:ext cx="838200" cy="365760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800">
                <a:solidFill>
                  <a:schemeClr val="tx1">
                    <a:lumMod val="75000"/>
                    <a:lumOff val="25000"/>
                  </a:schemeClr>
                </a:solidFill>
              </a:defRPr>
            </a:lvl1pPr>
          </a:lstStyle>
          <a:p>
            <a:pPr rtl="0"/>
            <a:fld id="{34B7E4EF-A1BD-40F4-AB7B-04F084DD991D}" type="slidenum">
              <a:rPr lang="en-US" smtClean="0"/>
              <a:t>‹#›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811577630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67" r:id="rId1"/>
    <p:sldLayoutId id="2147483668" r:id="rId2"/>
    <p:sldLayoutId id="2147483669" r:id="rId3"/>
    <p:sldLayoutId id="2147483670" r:id="rId4"/>
    <p:sldLayoutId id="2147483665" r:id="rId5"/>
    <p:sldLayoutId id="2147483671" r:id="rId6"/>
    <p:sldLayoutId id="2147483672" r:id="rId7"/>
    <p:sldLayoutId id="2147483662" r:id="rId8"/>
    <p:sldLayoutId id="2147483663" r:id="rId9"/>
    <p:sldLayoutId id="2147483664" r:id="rId10"/>
    <p:sldLayoutId id="2147483666" r:id="rId11"/>
  </p:sldLayoutIdLst>
  <p:hf sldNum="0" hdr="0" ftr="0"/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lang="en-US" sz="4000" i="0" kern="1200" cap="none" spc="0" baseline="0" dirty="0">
          <a:solidFill>
            <a:schemeClr val="tx1">
              <a:lumMod val="85000"/>
              <a:lumOff val="15000"/>
            </a:schemeClr>
          </a:solidFill>
          <a:effectLst/>
          <a:latin typeface="+mj-lt"/>
          <a:ea typeface="+mn-ea"/>
          <a:cs typeface="+mn-cs"/>
        </a:defRPr>
      </a:lvl1pPr>
    </p:titleStyle>
    <p:bodyStyle>
      <a:lvl1pPr marL="182880" indent="-182880" algn="l" defTabSz="914400" rtl="0" eaLnBrk="1" latinLnBrk="0" hangingPunct="1">
        <a:lnSpc>
          <a:spcPct val="110000"/>
        </a:lnSpc>
        <a:spcBef>
          <a:spcPts val="900"/>
        </a:spcBef>
        <a:spcAft>
          <a:spcPts val="0"/>
        </a:spcAft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5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indent="-182880" algn="l" defTabSz="914400" rtl="0" eaLnBrk="1" latinLnBrk="0" hangingPunct="1">
        <a:lnSpc>
          <a:spcPct val="100000"/>
        </a:lnSpc>
        <a:spcBef>
          <a:spcPts val="500"/>
        </a:spcBef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300" kern="1200">
          <a:solidFill>
            <a:schemeClr val="tx1"/>
          </a:solidFill>
          <a:latin typeface="+mn-lt"/>
          <a:ea typeface="+mn-ea"/>
          <a:cs typeface="+mn-cs"/>
        </a:defRPr>
      </a:lvl2pPr>
      <a:lvl3pPr marL="731520" indent="-182880" algn="l" defTabSz="914400" rtl="0" eaLnBrk="1" latinLnBrk="0" hangingPunct="1">
        <a:lnSpc>
          <a:spcPct val="100000"/>
        </a:lnSpc>
        <a:spcBef>
          <a:spcPts val="500"/>
        </a:spcBef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200" kern="1200">
          <a:solidFill>
            <a:schemeClr val="tx1"/>
          </a:solidFill>
          <a:latin typeface="+mn-lt"/>
          <a:ea typeface="+mn-ea"/>
          <a:cs typeface="+mn-cs"/>
        </a:defRPr>
      </a:lvl3pPr>
      <a:lvl4pPr marL="1005840" indent="-182880" algn="l" defTabSz="914400" rtl="0" eaLnBrk="1" latinLnBrk="0" hangingPunct="1">
        <a:lnSpc>
          <a:spcPct val="100000"/>
        </a:lnSpc>
        <a:spcBef>
          <a:spcPts val="500"/>
        </a:spcBef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200" kern="1200">
          <a:solidFill>
            <a:schemeClr val="tx1"/>
          </a:solidFill>
          <a:latin typeface="+mn-lt"/>
          <a:ea typeface="+mn-ea"/>
          <a:cs typeface="+mn-cs"/>
        </a:defRPr>
      </a:lvl4pPr>
      <a:lvl5pPr marL="1280160" indent="-182880" algn="l" defTabSz="914400" rtl="0" eaLnBrk="1" latinLnBrk="0" hangingPunct="1">
        <a:lnSpc>
          <a:spcPct val="100000"/>
        </a:lnSpc>
        <a:spcBef>
          <a:spcPts val="500"/>
        </a:spcBef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200" kern="1200">
          <a:solidFill>
            <a:schemeClr val="tx1"/>
          </a:solidFill>
          <a:latin typeface="+mn-lt"/>
          <a:ea typeface="+mn-ea"/>
          <a:cs typeface="+mn-cs"/>
        </a:defRPr>
      </a:lvl5pPr>
      <a:lvl6pPr marL="1600000" indent="-228600" algn="l" defTabSz="914400" rtl="0" eaLnBrk="1" latinLnBrk="0" hangingPunct="1">
        <a:lnSpc>
          <a:spcPct val="100000"/>
        </a:lnSpc>
        <a:spcBef>
          <a:spcPts val="500"/>
        </a:spcBef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400" kern="1200">
          <a:solidFill>
            <a:schemeClr val="tx1"/>
          </a:solidFill>
          <a:latin typeface="+mn-lt"/>
          <a:ea typeface="+mn-ea"/>
          <a:cs typeface="+mn-cs"/>
        </a:defRPr>
      </a:lvl6pPr>
      <a:lvl7pPr marL="1900000" indent="-228600" algn="l" defTabSz="914400" rtl="0" eaLnBrk="1" latinLnBrk="0" hangingPunct="1">
        <a:lnSpc>
          <a:spcPct val="100000"/>
        </a:lnSpc>
        <a:spcBef>
          <a:spcPts val="500"/>
        </a:spcBef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400" kern="1200">
          <a:solidFill>
            <a:schemeClr val="tx1"/>
          </a:solidFill>
          <a:latin typeface="+mn-lt"/>
          <a:ea typeface="+mn-ea"/>
          <a:cs typeface="+mn-cs"/>
        </a:defRPr>
      </a:lvl7pPr>
      <a:lvl8pPr marL="2200000" indent="-228600" algn="l" defTabSz="914400" rtl="0" eaLnBrk="1" latinLnBrk="0" hangingPunct="1">
        <a:lnSpc>
          <a:spcPct val="100000"/>
        </a:lnSpc>
        <a:spcBef>
          <a:spcPts val="500"/>
        </a:spcBef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400" kern="1200">
          <a:solidFill>
            <a:schemeClr val="tx1"/>
          </a:solidFill>
          <a:latin typeface="+mn-lt"/>
          <a:ea typeface="+mn-ea"/>
          <a:cs typeface="+mn-cs"/>
        </a:defRPr>
      </a:lvl8pPr>
      <a:lvl9pPr marL="2500000" indent="-228600" algn="l" defTabSz="914400" rtl="0" eaLnBrk="1" latinLnBrk="0" hangingPunct="1">
        <a:lnSpc>
          <a:spcPct val="100000"/>
        </a:lnSpc>
        <a:spcBef>
          <a:spcPts val="500"/>
        </a:spcBef>
        <a:buClr>
          <a:schemeClr val="tx1">
            <a:lumMod val="85000"/>
            <a:lumOff val="15000"/>
          </a:schemeClr>
        </a:buClr>
        <a:buFont typeface="Garamond" pitchFamily="18" charset="0"/>
        <a:buChar char="◦"/>
        <a:defRPr sz="14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image" Target="../media/image2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diagramLayout" Target="../diagrams/layout1.xml"/><Relationship Id="rId7" Type="http://schemas.openxmlformats.org/officeDocument/2006/relationships/image" Target="../media/image3.png"/><Relationship Id="rId2" Type="http://schemas.openxmlformats.org/officeDocument/2006/relationships/diagramData" Target="../diagrams/data1.xml"/><Relationship Id="rId1" Type="http://schemas.openxmlformats.org/officeDocument/2006/relationships/slideLayout" Target="../slideLayouts/slideLayout2.xml"/><Relationship Id="rId6" Type="http://schemas.microsoft.com/office/2007/relationships/diagramDrawing" Target="../diagrams/drawing1.xml"/><Relationship Id="rId5" Type="http://schemas.openxmlformats.org/officeDocument/2006/relationships/diagramColors" Target="../diagrams/colors1.xml"/><Relationship Id="rId4" Type="http://schemas.openxmlformats.org/officeDocument/2006/relationships/diagramQuickStyle" Target="../diagrams/quickStyle1.xml"/></Relationships>
</file>

<file path=ppt/slides/_rels/slide3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9.xml"/></Relationships>
</file>

<file path=ppt/slides/_rels/slide4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4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6.xml"/><Relationship Id="rId6" Type="http://schemas.openxmlformats.org/officeDocument/2006/relationships/image" Target="../media/image18.png"/><Relationship Id="rId5" Type="http://schemas.openxmlformats.org/officeDocument/2006/relationships/image" Target="../media/image17.png"/><Relationship Id="rId4" Type="http://schemas.openxmlformats.org/officeDocument/2006/relationships/image" Target="../media/image16.png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0.png"/><Relationship Id="rId2" Type="http://schemas.openxmlformats.org/officeDocument/2006/relationships/image" Target="../media/image19.png"/><Relationship Id="rId1" Type="http://schemas.openxmlformats.org/officeDocument/2006/relationships/slideLayout" Target="../slideLayouts/slideLayout2.xml"/><Relationship Id="rId6" Type="http://schemas.openxmlformats.org/officeDocument/2006/relationships/image" Target="../media/image23.png"/><Relationship Id="rId5" Type="http://schemas.openxmlformats.org/officeDocument/2006/relationships/image" Target="../media/image22.png"/><Relationship Id="rId4" Type="http://schemas.openxmlformats.org/officeDocument/2006/relationships/image" Target="../media/image21.png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9.xml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hyperlink" Target="https://www.facebook.com/msports.cz/photos/221263229400049" TargetMode="External"/><Relationship Id="rId7" Type="http://schemas.openxmlformats.org/officeDocument/2006/relationships/hyperlink" Target="https://www.facebook.com/msports.cz/photos/a.121463969379976/156042699255436" TargetMode="External"/><Relationship Id="rId2" Type="http://schemas.openxmlformats.org/officeDocument/2006/relationships/hyperlink" Target="https://www.msports.cz/" TargetMode="External"/><Relationship Id="rId1" Type="http://schemas.openxmlformats.org/officeDocument/2006/relationships/slideLayout" Target="../slideLayouts/slideLayout2.xml"/><Relationship Id="rId6" Type="http://schemas.openxmlformats.org/officeDocument/2006/relationships/hyperlink" Target="https://www.facebook.com/msports.cz/photos/a.121463969379976/156862699173436" TargetMode="External"/><Relationship Id="rId5" Type="http://schemas.openxmlformats.org/officeDocument/2006/relationships/hyperlink" Target="https://www.facebook.com/msports.cz/photos/a.121463969379976/157957602397279" TargetMode="External"/><Relationship Id="rId4" Type="http://schemas.openxmlformats.org/officeDocument/2006/relationships/hyperlink" Target="https://www.facebook.com/msports.cz/photos/a.121463969379976/173722550820784" TargetMode="Externa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Obrázek 5" descr="Logo v detailu&#10;&#10;Automaticky generovaný popis">
            <a:extLst>
              <a:ext uri="{FF2B5EF4-FFF2-40B4-BE49-F238E27FC236}">
                <a16:creationId xmlns:a16="http://schemas.microsoft.com/office/drawing/2014/main" id="{8045422F-7258-40AC-BD2E-2469AA448922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r="-1"/>
          <a:stretch/>
        </p:blipFill>
        <p:spPr>
          <a:xfrm>
            <a:off x="32377" y="10"/>
            <a:ext cx="12191979" cy="6857990"/>
          </a:xfrm>
          <a:prstGeom prst="rect">
            <a:avLst/>
          </a:prstGeom>
        </p:spPr>
      </p:pic>
      <p:sp>
        <p:nvSpPr>
          <p:cNvPr id="82" name="Obdélník 81">
            <a:extLst>
              <a:ext uri="{FF2B5EF4-FFF2-40B4-BE49-F238E27FC236}">
                <a16:creationId xmlns:a16="http://schemas.microsoft.com/office/drawing/2014/main" id="{2644B391-9BFE-445C-A9EC-F544BB85FBC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695067" y="1808532"/>
            <a:ext cx="5452527" cy="3240936"/>
          </a:xfrm>
          <a:prstGeom prst="rect">
            <a:avLst/>
          </a:prstGeom>
          <a:solidFill>
            <a:schemeClr val="bg1">
              <a:lumMod val="75000"/>
              <a:lumOff val="25000"/>
            </a:schemeClr>
          </a:solidFill>
          <a:ln w="6350" cap="sq" cmpd="sng" algn="ctr">
            <a:noFill/>
            <a:prstDash val="solid"/>
            <a:miter lim="800000"/>
          </a:ln>
          <a:effectLst/>
        </p:spPr>
      </p:sp>
      <p:sp>
        <p:nvSpPr>
          <p:cNvPr id="84" name="Obdélník 83">
            <a:extLst>
              <a:ext uri="{FF2B5EF4-FFF2-40B4-BE49-F238E27FC236}">
                <a16:creationId xmlns:a16="http://schemas.microsoft.com/office/drawing/2014/main" id="{80F26E69-87D9-4655-AE7B-280A87AA3CA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861010" y="1975104"/>
            <a:ext cx="5120640" cy="2907792"/>
          </a:xfrm>
          <a:prstGeom prst="rect">
            <a:avLst/>
          </a:prstGeom>
          <a:noFill/>
          <a:ln w="6350" cap="sq" cmpd="sng" algn="ctr">
            <a:solidFill>
              <a:schemeClr val="tx1"/>
            </a:solidFill>
            <a:prstDash val="solid"/>
            <a:miter lim="800000"/>
          </a:ln>
          <a:effectLst>
            <a:softEdge rad="0"/>
          </a:effectLst>
        </p:spPr>
      </p:sp>
      <p:sp>
        <p:nvSpPr>
          <p:cNvPr id="2" name="Nadpis 1">
            <a:extLst>
              <a:ext uri="{FF2B5EF4-FFF2-40B4-BE49-F238E27FC236}">
                <a16:creationId xmlns:a16="http://schemas.microsoft.com/office/drawing/2014/main" id="{18C3B467-088C-4F3D-A9A7-105C4E1E20CD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6128367" y="2417218"/>
            <a:ext cx="4853283" cy="1097507"/>
          </a:xfrm>
        </p:spPr>
        <p:txBody>
          <a:bodyPr rtlCol="0">
            <a:normAutofit/>
          </a:bodyPr>
          <a:lstStyle/>
          <a:p>
            <a:pPr rtl="0"/>
            <a:r>
              <a:rPr lang="cs" sz="4800" dirty="0">
                <a:solidFill>
                  <a:schemeClr val="tx1"/>
                </a:solidFill>
                <a:latin typeface="+mn-lt"/>
              </a:rPr>
              <a:t>Šampion</a:t>
            </a:r>
          </a:p>
        </p:txBody>
      </p:sp>
      <p:sp>
        <p:nvSpPr>
          <p:cNvPr id="3" name="Podnadpis 2">
            <a:extLst>
              <a:ext uri="{FF2B5EF4-FFF2-40B4-BE49-F238E27FC236}">
                <a16:creationId xmlns:a16="http://schemas.microsoft.com/office/drawing/2014/main" id="{C8722DDC-8EEE-4A06-8DFE-B44871EAA2CF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6132013" y="3396506"/>
            <a:ext cx="4712868" cy="1261709"/>
          </a:xfrm>
        </p:spPr>
        <p:txBody>
          <a:bodyPr rtlCol="0">
            <a:normAutofit fontScale="92500" lnSpcReduction="10000"/>
          </a:bodyPr>
          <a:lstStyle/>
          <a:p>
            <a:pPr rtl="0">
              <a:spcAft>
                <a:spcPts val="600"/>
              </a:spcAft>
            </a:pPr>
            <a:r>
              <a:rPr lang="cs" sz="1700" dirty="0">
                <a:solidFill>
                  <a:schemeClr val="tx1"/>
                </a:solidFill>
              </a:rPr>
              <a:t>Eliška Štíchová</a:t>
            </a:r>
          </a:p>
          <a:p>
            <a:pPr rtl="0">
              <a:spcAft>
                <a:spcPts val="600"/>
              </a:spcAft>
            </a:pPr>
            <a:r>
              <a:rPr lang="cs-CZ" sz="1500" dirty="0">
                <a:solidFill>
                  <a:schemeClr val="tx1"/>
                </a:solidFill>
              </a:rPr>
              <a:t>Pedagogická praxe v mimoškolních aktivitách žáků 1. stupně ZŠ</a:t>
            </a:r>
          </a:p>
          <a:p>
            <a:pPr rtl="0">
              <a:spcAft>
                <a:spcPts val="600"/>
              </a:spcAft>
            </a:pPr>
            <a:r>
              <a:rPr lang="cs-CZ" sz="1500" dirty="0">
                <a:solidFill>
                  <a:schemeClr val="tx1"/>
                </a:solidFill>
              </a:rPr>
              <a:t>Učitelství pro 1. stupeň ZŠ</a:t>
            </a:r>
            <a:endParaRPr lang="cs" sz="1500" dirty="0">
              <a:solidFill>
                <a:schemeClr val="tx1"/>
              </a:solidFill>
            </a:endParaRPr>
          </a:p>
          <a:p>
            <a:pPr rtl="0">
              <a:spcAft>
                <a:spcPts val="600"/>
              </a:spcAft>
            </a:pPr>
            <a:endParaRPr lang="cs" dirty="0">
              <a:solidFill>
                <a:schemeClr val="tx1"/>
              </a:solidFill>
            </a:endParaRPr>
          </a:p>
        </p:txBody>
      </p:sp>
      <p:pic>
        <p:nvPicPr>
          <p:cNvPr id="9" name="Picture 2" descr="Msports z.s.">
            <a:extLst>
              <a:ext uri="{FF2B5EF4-FFF2-40B4-BE49-F238E27FC236}">
                <a16:creationId xmlns:a16="http://schemas.microsoft.com/office/drawing/2014/main" id="{3216F4F8-7467-47AE-9B61-4AB953C17A8E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5771266" y="1910116"/>
            <a:ext cx="1436491" cy="126170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2584280759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74000">
              <a:schemeClr val="accent4">
                <a:lumMod val="20000"/>
                <a:lumOff val="80000"/>
              </a:schemeClr>
            </a:gs>
            <a:gs pos="83000">
              <a:schemeClr val="accent4">
                <a:lumMod val="40000"/>
                <a:lumOff val="60000"/>
              </a:schemeClr>
            </a:gs>
            <a:gs pos="100000">
              <a:schemeClr val="accent4">
                <a:lumMod val="60000"/>
                <a:lumOff val="4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7A4919D0-F177-4BBA-9A0B-DBA69E2ED76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66800" y="642594"/>
            <a:ext cx="10058400" cy="1371600"/>
          </a:xfrm>
        </p:spPr>
        <p:txBody>
          <a:bodyPr rtlCol="0">
            <a:normAutofit/>
          </a:bodyPr>
          <a:lstStyle/>
          <a:p>
            <a:pPr algn="ctr" rtl="0"/>
            <a:r>
              <a:rPr lang="cs" dirty="0"/>
              <a:t>Základní informace o Šampionu</a:t>
            </a:r>
          </a:p>
        </p:txBody>
      </p:sp>
      <p:graphicFrame>
        <p:nvGraphicFramePr>
          <p:cNvPr id="5" name="Zástupný symbol pro obsah 2">
            <a:extLst>
              <a:ext uri="{FF2B5EF4-FFF2-40B4-BE49-F238E27FC236}">
                <a16:creationId xmlns:a16="http://schemas.microsoft.com/office/drawing/2014/main" id="{91DB1382-7276-49FA-9632-38D558F457E3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287885765"/>
              </p:ext>
            </p:extLst>
          </p:nvPr>
        </p:nvGraphicFramePr>
        <p:xfrm>
          <a:off x="1066800" y="1838325"/>
          <a:ext cx="10629900" cy="4197350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2" r:lo="rId3" r:qs="rId4" r:cs="rId5"/>
          </a:graphicData>
        </a:graphic>
      </p:graphicFrame>
      <p:pic>
        <p:nvPicPr>
          <p:cNvPr id="4" name="Picture 2" descr="Msports z.s.">
            <a:extLst>
              <a:ext uri="{FF2B5EF4-FFF2-40B4-BE49-F238E27FC236}">
                <a16:creationId xmlns:a16="http://schemas.microsoft.com/office/drawing/2014/main" id="{E476A61B-9782-4217-A055-9EFCB2C1CBF9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7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348554" y="290866"/>
            <a:ext cx="1761825" cy="1547459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83243182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8" name="Zástupný obsah 7" descr="Obsah obrázku osoba, držení, chlapec, nošení&#10;&#10;Popis byl vytvořen automaticky">
            <a:extLst>
              <a:ext uri="{FF2B5EF4-FFF2-40B4-BE49-F238E27FC236}">
                <a16:creationId xmlns:a16="http://schemas.microsoft.com/office/drawing/2014/main" id="{E4BEB3B6-F642-49A5-88AF-2501F9E5F8D0}"/>
              </a:ext>
            </a:extLst>
          </p:cNvPr>
          <p:cNvPicPr>
            <a:picLocks noGrp="1" noChangeAspect="1"/>
          </p:cNvPicPr>
          <p:nvPr>
            <p:ph type="pic" idx="1"/>
          </p:nvPr>
        </p:nvPicPr>
        <p:blipFill rotWithShape="1">
          <a:blip r:embed="rId2"/>
          <a:srcRect l="9563"/>
          <a:stretch/>
        </p:blipFill>
        <p:spPr>
          <a:xfrm>
            <a:off x="228599" y="237744"/>
            <a:ext cx="7696201" cy="6382512"/>
          </a:xfrm>
          <a:prstGeom prst="rect">
            <a:avLst/>
          </a:prstGeom>
          <a:noFill/>
        </p:spPr>
      </p:pic>
      <p:sp>
        <p:nvSpPr>
          <p:cNvPr id="15" name="Title 3">
            <a:extLst>
              <a:ext uri="{FF2B5EF4-FFF2-40B4-BE49-F238E27FC236}">
                <a16:creationId xmlns:a16="http://schemas.microsoft.com/office/drawing/2014/main" id="{E8DBC78E-ED45-4D92-8E0F-8402855B3ED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24848" y="1130808"/>
            <a:ext cx="3315461" cy="1354074"/>
          </a:xfrm>
        </p:spPr>
        <p:txBody>
          <a:bodyPr/>
          <a:lstStyle/>
          <a:p>
            <a:pPr algn="ctr"/>
            <a:r>
              <a:rPr lang="cs-CZ" sz="2800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Má hlavní činnost     v </a:t>
            </a:r>
            <a:r>
              <a:rPr lang="cs-CZ" sz="2800" dirty="0" err="1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Msports</a:t>
            </a:r>
            <a:endParaRPr lang="en-US" sz="2800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17" name="Text Placeholder 4">
            <a:extLst>
              <a:ext uri="{FF2B5EF4-FFF2-40B4-BE49-F238E27FC236}">
                <a16:creationId xmlns:a16="http://schemas.microsoft.com/office/drawing/2014/main" id="{E22B8E0A-86D8-4CEC-ACCF-0182CB8A44E7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24848" y="2796159"/>
            <a:ext cx="3467102" cy="3511296"/>
          </a:xfrm>
        </p:spPr>
        <p:txBody>
          <a:bodyPr>
            <a:normAutofit/>
          </a:bodyPr>
          <a:lstStyle/>
          <a:p>
            <a:pPr marL="285750" indent="-285750">
              <a:buFont typeface="Arial" panose="020B0604020202020204" pitchFamily="34" charset="0"/>
              <a:buChar char="•"/>
            </a:pPr>
            <a:r>
              <a:rPr lang="cs-CZ" dirty="0"/>
              <a:t>Trenérka malých </a:t>
            </a:r>
            <a:r>
              <a:rPr lang="cs-CZ" dirty="0" err="1"/>
              <a:t>Šampionků</a:t>
            </a:r>
            <a:r>
              <a:rPr lang="cs-CZ" dirty="0"/>
              <a:t> </a:t>
            </a:r>
          </a:p>
          <a:p>
            <a:pPr algn="ctr"/>
            <a:r>
              <a:rPr lang="cs-CZ" dirty="0"/>
              <a:t>(kategorie 3 roky, 4-5 let)</a:t>
            </a:r>
          </a:p>
          <a:p>
            <a:endParaRPr lang="cs-CZ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cs-CZ" dirty="0"/>
              <a:t>Trenérka Šampionů (kategorie 6-7 let)</a:t>
            </a:r>
          </a:p>
          <a:p>
            <a:endParaRPr lang="cs-CZ" dirty="0"/>
          </a:p>
          <a:p>
            <a:pPr marL="285750" indent="-285750">
              <a:buFont typeface="Arial" panose="020B0604020202020204" pitchFamily="34" charset="0"/>
              <a:buChar char="•"/>
            </a:pPr>
            <a:r>
              <a:rPr lang="cs-CZ" dirty="0"/>
              <a:t>Trenérka sportovních tréninků pro děti starší 8 let</a:t>
            </a:r>
            <a:endParaRPr lang="en-US" dirty="0"/>
          </a:p>
        </p:txBody>
      </p:sp>
      <p:pic>
        <p:nvPicPr>
          <p:cNvPr id="9" name="Obrázek 8">
            <a:extLst>
              <a:ext uri="{FF2B5EF4-FFF2-40B4-BE49-F238E27FC236}">
                <a16:creationId xmlns:a16="http://schemas.microsoft.com/office/drawing/2014/main" id="{7A03B502-1C90-4414-955D-063117EB4E1D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829603" y="550545"/>
            <a:ext cx="2447998" cy="79077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50579725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gradFill flip="none" rotWithShape="1">
          <a:gsLst>
            <a:gs pos="0">
              <a:schemeClr val="accent6">
                <a:lumMod val="5000"/>
                <a:lumOff val="95000"/>
              </a:schemeClr>
            </a:gs>
            <a:gs pos="74000">
              <a:schemeClr val="accent6">
                <a:lumMod val="45000"/>
                <a:lumOff val="55000"/>
              </a:schemeClr>
            </a:gs>
            <a:gs pos="83000">
              <a:schemeClr val="accent6">
                <a:lumMod val="45000"/>
                <a:lumOff val="55000"/>
              </a:schemeClr>
            </a:gs>
            <a:gs pos="100000">
              <a:schemeClr val="accent6">
                <a:lumMod val="30000"/>
                <a:lumOff val="70000"/>
              </a:schemeClr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6" name="Zástupný obsah 5">
            <a:extLst>
              <a:ext uri="{FF2B5EF4-FFF2-40B4-BE49-F238E27FC236}">
                <a16:creationId xmlns:a16="http://schemas.microsoft.com/office/drawing/2014/main" id="{BD94DC76-A6DC-4A19-B7A7-0D956FE14D33}"/>
              </a:ext>
            </a:extLst>
          </p:cNvPr>
          <p:cNvPicPr>
            <a:picLocks noGrp="1" noChangeAspect="1"/>
          </p:cNvPicPr>
          <p:nvPr>
            <p:ph sz="half" idx="2"/>
          </p:nvPr>
        </p:nvPicPr>
        <p:blipFill rotWithShape="1">
          <a:blip r:embed="rId2">
            <a:alphaModFix amt="35000"/>
          </a:blip>
          <a:srcRect r="18674"/>
          <a:stretch/>
        </p:blipFill>
        <p:spPr>
          <a:xfrm>
            <a:off x="0" y="14654"/>
            <a:ext cx="7767729" cy="6828692"/>
          </a:xfrm>
          <a:prstGeom prst="rect">
            <a:avLst/>
          </a:prstGeom>
          <a:ln>
            <a:noFill/>
          </a:ln>
          <a:effectLst>
            <a:outerShdw blurRad="190500" algn="tl" rotWithShape="0">
              <a:srgbClr val="000000">
                <a:alpha val="70000"/>
              </a:srgbClr>
            </a:outerShdw>
          </a:effectLst>
        </p:spPr>
      </p:pic>
      <p:sp>
        <p:nvSpPr>
          <p:cNvPr id="15" name="Title 1">
            <a:extLst>
              <a:ext uri="{FF2B5EF4-FFF2-40B4-BE49-F238E27FC236}">
                <a16:creationId xmlns:a16="http://schemas.microsoft.com/office/drawing/2014/main" id="{BEAD6750-9563-4691-8E96-20B33ABA9C3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294424" y="72557"/>
            <a:ext cx="6866009" cy="1148106"/>
          </a:xfrm>
        </p:spPr>
        <p:txBody>
          <a:bodyPr>
            <a:normAutofit fontScale="90000"/>
          </a:bodyPr>
          <a:lstStyle/>
          <a:p>
            <a:pPr algn="ctr"/>
            <a:r>
              <a:rPr lang="cs-CZ" b="1" dirty="0">
                <a:solidFill>
                  <a:schemeClr val="tx1"/>
                </a:solidFill>
              </a:rPr>
              <a:t>Organizace lekce </a:t>
            </a:r>
            <a:br>
              <a:rPr lang="cs-CZ" b="1" dirty="0">
                <a:solidFill>
                  <a:schemeClr val="tx1"/>
                </a:solidFill>
              </a:rPr>
            </a:br>
            <a:r>
              <a:rPr lang="cs-CZ" b="1" dirty="0">
                <a:solidFill>
                  <a:schemeClr val="tx1"/>
                </a:solidFill>
              </a:rPr>
              <a:t>pro děti 1. stupně ZŠ</a:t>
            </a:r>
            <a:endParaRPr lang="en-US" b="1" dirty="0">
              <a:solidFill>
                <a:schemeClr val="tx1"/>
              </a:solidFill>
            </a:endParaRPr>
          </a:p>
        </p:txBody>
      </p:sp>
      <p:pic>
        <p:nvPicPr>
          <p:cNvPr id="4" name="Obrázek 3">
            <a:extLst>
              <a:ext uri="{FF2B5EF4-FFF2-40B4-BE49-F238E27FC236}">
                <a16:creationId xmlns:a16="http://schemas.microsoft.com/office/drawing/2014/main" id="{EA6E4BF8-A7DE-4D7B-9DF5-D0C6C26A5303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27085" r="26044"/>
          <a:stretch/>
        </p:blipFill>
        <p:spPr>
          <a:xfrm>
            <a:off x="680821" y="1408905"/>
            <a:ext cx="6406086" cy="5246199"/>
          </a:xfrm>
          <a:prstGeom prst="rect">
            <a:avLst/>
          </a:prstGeom>
        </p:spPr>
      </p:pic>
      <p:sp>
        <p:nvSpPr>
          <p:cNvPr id="5" name="TextovéPole 4">
            <a:extLst>
              <a:ext uri="{FF2B5EF4-FFF2-40B4-BE49-F238E27FC236}">
                <a16:creationId xmlns:a16="http://schemas.microsoft.com/office/drawing/2014/main" id="{50BAB6F8-6906-499C-B211-1AB0E58489AA}"/>
              </a:ext>
            </a:extLst>
          </p:cNvPr>
          <p:cNvSpPr txBox="1"/>
          <p:nvPr/>
        </p:nvSpPr>
        <p:spPr>
          <a:xfrm>
            <a:off x="7885038" y="224203"/>
            <a:ext cx="4012538" cy="5632311"/>
          </a:xfrm>
          <a:prstGeom prst="rect">
            <a:avLst/>
          </a:prstGeom>
          <a:noFill/>
        </p:spPr>
        <p:txBody>
          <a:bodyPr wrap="square" lIns="91440" tIns="45720" rIns="91440" bIns="45720" rtlCol="0" anchor="t">
            <a:spAutoFit/>
          </a:bodyPr>
          <a:lstStyle/>
          <a:p>
            <a:endParaRPr lang="cs-CZ" b="1" dirty="0"/>
          </a:p>
          <a:p>
            <a:pPr marL="285750" indent="-285750">
              <a:buFont typeface="Arial"/>
              <a:buChar char="•"/>
            </a:pPr>
            <a:r>
              <a:rPr lang="cs-CZ" b="1" dirty="0">
                <a:ea typeface="+mn-lt"/>
                <a:cs typeface="+mn-lt"/>
              </a:rPr>
              <a:t>Příprava</a:t>
            </a:r>
            <a:r>
              <a:rPr lang="cs-CZ" dirty="0">
                <a:ea typeface="+mn-lt"/>
                <a:cs typeface="+mn-lt"/>
              </a:rPr>
              <a:t> – společně s hlavním trenérem</a:t>
            </a:r>
            <a:endParaRPr lang="cs-CZ" dirty="0"/>
          </a:p>
          <a:p>
            <a:endParaRPr lang="cs-CZ" b="1" dirty="0"/>
          </a:p>
          <a:p>
            <a:pPr marL="285750" indent="-285750">
              <a:buFont typeface="Arial"/>
              <a:buChar char="•"/>
            </a:pPr>
            <a:r>
              <a:rPr lang="cs-CZ" b="1" dirty="0"/>
              <a:t>Úvodní hra </a:t>
            </a:r>
            <a:r>
              <a:rPr lang="cs-CZ" dirty="0"/>
              <a:t>– pro všechny děti 		             společná</a:t>
            </a:r>
          </a:p>
          <a:p>
            <a:endParaRPr lang="cs-CZ" dirty="0"/>
          </a:p>
          <a:p>
            <a:pPr marL="285750" indent="-285750">
              <a:buFont typeface="Arial"/>
              <a:buChar char="•"/>
            </a:pPr>
            <a:r>
              <a:rPr lang="cs-CZ" b="1" dirty="0"/>
              <a:t>Rozcvička</a:t>
            </a:r>
            <a:r>
              <a:rPr lang="cs-CZ" dirty="0"/>
              <a:t> - vedená trenérem</a:t>
            </a:r>
          </a:p>
          <a:p>
            <a:endParaRPr lang="cs-CZ" dirty="0"/>
          </a:p>
          <a:p>
            <a:pPr marL="285750" indent="-285750">
              <a:buFont typeface="Arial"/>
              <a:buChar char="•"/>
            </a:pPr>
            <a:r>
              <a:rPr lang="cs-CZ" b="1" dirty="0"/>
              <a:t>Atletika</a:t>
            </a:r>
            <a:r>
              <a:rPr lang="cs-CZ" dirty="0"/>
              <a:t> – 10 minut</a:t>
            </a:r>
          </a:p>
          <a:p>
            <a:endParaRPr lang="cs-CZ" dirty="0"/>
          </a:p>
          <a:p>
            <a:pPr marL="285750" indent="-285750">
              <a:buFont typeface="Arial"/>
              <a:buChar char="•"/>
            </a:pPr>
            <a:r>
              <a:rPr lang="cs-CZ" b="1" dirty="0"/>
              <a:t>Gymnastika</a:t>
            </a:r>
            <a:r>
              <a:rPr lang="cs-CZ" dirty="0"/>
              <a:t> – 10 minut</a:t>
            </a:r>
          </a:p>
          <a:p>
            <a:endParaRPr lang="cs-CZ" dirty="0"/>
          </a:p>
          <a:p>
            <a:pPr marL="285750" indent="-285750">
              <a:buFont typeface="Arial"/>
              <a:buChar char="•"/>
            </a:pPr>
            <a:r>
              <a:rPr lang="cs-CZ" b="1" dirty="0"/>
              <a:t>Pohybová hra </a:t>
            </a:r>
            <a:r>
              <a:rPr lang="cs-CZ" dirty="0"/>
              <a:t>-10 minut</a:t>
            </a:r>
          </a:p>
          <a:p>
            <a:endParaRPr lang="cs-CZ" dirty="0"/>
          </a:p>
          <a:p>
            <a:r>
              <a:rPr lang="cs-CZ" dirty="0"/>
              <a:t>Druhé kolo </a:t>
            </a:r>
          </a:p>
          <a:p>
            <a:endParaRPr lang="cs-CZ" dirty="0"/>
          </a:p>
          <a:p>
            <a:pPr marL="285750" indent="-285750">
              <a:buFont typeface="Arial"/>
              <a:buChar char="•"/>
            </a:pPr>
            <a:r>
              <a:rPr lang="cs-CZ" b="1" dirty="0"/>
              <a:t>Závěr</a:t>
            </a:r>
            <a:r>
              <a:rPr lang="cs-CZ" dirty="0"/>
              <a:t> - společná hra</a:t>
            </a:r>
          </a:p>
          <a:p>
            <a:endParaRPr lang="cs-CZ" dirty="0"/>
          </a:p>
          <a:p>
            <a:pPr marL="285750" indent="-285750">
              <a:buFont typeface="Arial"/>
              <a:buChar char="•"/>
            </a:pPr>
            <a:r>
              <a:rPr lang="cs-CZ" b="1" dirty="0"/>
              <a:t>Pokřik</a:t>
            </a:r>
            <a:r>
              <a:rPr lang="cs-CZ" dirty="0"/>
              <a:t> -</a:t>
            </a:r>
          </a:p>
        </p:txBody>
      </p:sp>
      <p:sp>
        <p:nvSpPr>
          <p:cNvPr id="9" name="TextovéPole 8">
            <a:extLst>
              <a:ext uri="{FF2B5EF4-FFF2-40B4-BE49-F238E27FC236}">
                <a16:creationId xmlns:a16="http://schemas.microsoft.com/office/drawing/2014/main" id="{2AB3DF3A-1A8C-4B7A-878D-3206E89F71D2}"/>
              </a:ext>
            </a:extLst>
          </p:cNvPr>
          <p:cNvSpPr txBox="1"/>
          <p:nvPr/>
        </p:nvSpPr>
        <p:spPr>
          <a:xfrm>
            <a:off x="7872922" y="5914742"/>
            <a:ext cx="4026693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sz="2400" dirty="0"/>
              <a:t>…3...2…1… ŠAMPION!!! </a:t>
            </a:r>
          </a:p>
        </p:txBody>
      </p:sp>
    </p:spTree>
    <p:extLst>
      <p:ext uri="{BB962C8B-B14F-4D97-AF65-F5344CB8AC3E}">
        <p14:creationId xmlns:p14="http://schemas.microsoft.com/office/powerpoint/2010/main" val="2257428418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gradFill>
          <a:gsLst>
            <a:gs pos="0">
              <a:schemeClr val="accent1">
                <a:lumMod val="5000"/>
                <a:lumOff val="95000"/>
              </a:schemeClr>
            </a:gs>
            <a:gs pos="74000">
              <a:schemeClr val="accent1">
                <a:lumMod val="45000"/>
                <a:lumOff val="55000"/>
              </a:schemeClr>
            </a:gs>
            <a:gs pos="83000">
              <a:schemeClr val="accent1">
                <a:lumMod val="45000"/>
                <a:lumOff val="55000"/>
              </a:schemeClr>
            </a:gs>
            <a:gs pos="100000">
              <a:schemeClr val="accent1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4" name="Obrázek 3">
            <a:extLst>
              <a:ext uri="{FF2B5EF4-FFF2-40B4-BE49-F238E27FC236}">
                <a16:creationId xmlns:a16="http://schemas.microsoft.com/office/drawing/2014/main" id="{920150FF-5989-4255-93D0-E898848517B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334939" y="1165857"/>
            <a:ext cx="6151586" cy="5154933"/>
          </a:xfrm>
          <a:prstGeom prst="rect">
            <a:avLst/>
          </a:prstGeom>
        </p:spPr>
      </p:pic>
      <p:pic>
        <p:nvPicPr>
          <p:cNvPr id="6" name="Obrázek 5">
            <a:extLst>
              <a:ext uri="{FF2B5EF4-FFF2-40B4-BE49-F238E27FC236}">
                <a16:creationId xmlns:a16="http://schemas.microsoft.com/office/drawing/2014/main" id="{B244A944-E9FC-4486-9DE8-365259D57409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1478875" y="1876425"/>
            <a:ext cx="1416726" cy="966647"/>
          </a:xfrm>
          <a:prstGeom prst="rect">
            <a:avLst/>
          </a:prstGeom>
        </p:spPr>
      </p:pic>
      <p:sp>
        <p:nvSpPr>
          <p:cNvPr id="2" name="Nadpis 1">
            <a:extLst>
              <a:ext uri="{FF2B5EF4-FFF2-40B4-BE49-F238E27FC236}">
                <a16:creationId xmlns:a16="http://schemas.microsoft.com/office/drawing/2014/main" id="{3E6D66BE-8A0B-4F12-855F-71ED3FF8145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723900" y="95250"/>
            <a:ext cx="5124450" cy="1371600"/>
          </a:xfrm>
        </p:spPr>
        <p:txBody>
          <a:bodyPr/>
          <a:lstStyle/>
          <a:p>
            <a:pPr algn="ctr"/>
            <a:r>
              <a:rPr lang="pl-PL" dirty="0">
                <a:effectLst>
                  <a:outerShdw blurRad="38100" dist="38100" dir="2700000" algn="tl">
                    <a:srgbClr val="000000">
                      <a:alpha val="43137"/>
                    </a:srgbClr>
                  </a:outerShdw>
                </a:effectLst>
              </a:rPr>
              <a:t>Co si z praxe odnáším?</a:t>
            </a:r>
            <a:endParaRPr lang="cs-CZ" dirty="0">
              <a:effectLst>
                <a:outerShdw blurRad="38100" dist="38100" dir="2700000" algn="tl">
                  <a:srgbClr val="000000">
                    <a:alpha val="43137"/>
                  </a:srgbClr>
                </a:outerShdw>
              </a:effectLst>
            </a:endParaRPr>
          </a:p>
        </p:txBody>
      </p:sp>
      <p:sp>
        <p:nvSpPr>
          <p:cNvPr id="8" name="TextovéPole 7">
            <a:extLst>
              <a:ext uri="{FF2B5EF4-FFF2-40B4-BE49-F238E27FC236}">
                <a16:creationId xmlns:a16="http://schemas.microsoft.com/office/drawing/2014/main" id="{2734D1B1-143A-4A24-9885-0EEC176522AD}"/>
              </a:ext>
            </a:extLst>
          </p:cNvPr>
          <p:cNvSpPr txBox="1"/>
          <p:nvPr/>
        </p:nvSpPr>
        <p:spPr>
          <a:xfrm>
            <a:off x="1478874" y="4838701"/>
            <a:ext cx="1416726" cy="738664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cs-CZ" sz="1400" b="1" dirty="0">
                <a:solidFill>
                  <a:schemeClr val="bg2"/>
                </a:solidFill>
              </a:rPr>
              <a:t>Je krásné vidět, že děti sport baví</a:t>
            </a:r>
          </a:p>
        </p:txBody>
      </p:sp>
      <p:pic>
        <p:nvPicPr>
          <p:cNvPr id="9" name="Obrázek 8">
            <a:extLst>
              <a:ext uri="{FF2B5EF4-FFF2-40B4-BE49-F238E27FC236}">
                <a16:creationId xmlns:a16="http://schemas.microsoft.com/office/drawing/2014/main" id="{3768F50E-FE14-4ADA-BC25-0562375F22D1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36147" r="2708"/>
          <a:stretch/>
        </p:blipFill>
        <p:spPr>
          <a:xfrm>
            <a:off x="6679934" y="95250"/>
            <a:ext cx="5435866" cy="6667500"/>
          </a:xfrm>
          <a:prstGeom prst="round2DiagRect">
            <a:avLst>
              <a:gd name="adj1" fmla="val 16667"/>
              <a:gd name="adj2" fmla="val 0"/>
            </a:avLst>
          </a:prstGeom>
          <a:ln w="88900" cap="sq">
            <a:solidFill>
              <a:srgbClr val="FFFFFF"/>
            </a:solidFill>
            <a:miter lim="800000"/>
          </a:ln>
          <a:effectLst>
            <a:outerShdw blurRad="254000" algn="tl" rotWithShape="0">
              <a:srgbClr val="000000">
                <a:alpha val="43000"/>
              </a:srgbClr>
            </a:outerShdw>
          </a:effectLst>
        </p:spPr>
      </p:pic>
      <p:pic>
        <p:nvPicPr>
          <p:cNvPr id="11" name="Obrázek 10">
            <a:extLst>
              <a:ext uri="{FF2B5EF4-FFF2-40B4-BE49-F238E27FC236}">
                <a16:creationId xmlns:a16="http://schemas.microsoft.com/office/drawing/2014/main" id="{D2F06527-46EA-4710-8A44-8E44979B476E}"/>
              </a:ext>
            </a:extLst>
          </p:cNvPr>
          <p:cNvPicPr>
            <a:picLocks noChangeAspect="1"/>
          </p:cNvPicPr>
          <p:nvPr/>
        </p:nvPicPr>
        <p:blipFill>
          <a:blip r:embed="rId5"/>
          <a:stretch>
            <a:fillRect/>
          </a:stretch>
        </p:blipFill>
        <p:spPr>
          <a:xfrm>
            <a:off x="4468007" y="4838701"/>
            <a:ext cx="2304268" cy="2304268"/>
          </a:xfrm>
          <a:prstGeom prst="rect">
            <a:avLst/>
          </a:prstGeom>
        </p:spPr>
      </p:pic>
      <p:pic>
        <p:nvPicPr>
          <p:cNvPr id="12" name="Obrázek 11">
            <a:extLst>
              <a:ext uri="{FF2B5EF4-FFF2-40B4-BE49-F238E27FC236}">
                <a16:creationId xmlns:a16="http://schemas.microsoft.com/office/drawing/2014/main" id="{DC47BE33-522C-48C7-96FC-EE55D8A0591F}"/>
              </a:ext>
            </a:extLst>
          </p:cNvPr>
          <p:cNvPicPr>
            <a:picLocks noChangeAspect="1"/>
          </p:cNvPicPr>
          <p:nvPr/>
        </p:nvPicPr>
        <p:blipFill>
          <a:blip r:embed="rId6"/>
          <a:stretch>
            <a:fillRect/>
          </a:stretch>
        </p:blipFill>
        <p:spPr>
          <a:xfrm>
            <a:off x="28575" y="-15032"/>
            <a:ext cx="1438781" cy="126198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99253186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 showMasterSp="0">
  <p:cSld>
    <p:bg>
      <p:bgPr>
        <a:gradFill>
          <a:gsLst>
            <a:gs pos="0">
              <a:schemeClr val="accent6">
                <a:lumMod val="5000"/>
                <a:lumOff val="95000"/>
              </a:schemeClr>
            </a:gs>
            <a:gs pos="74000">
              <a:schemeClr val="accent6">
                <a:lumMod val="45000"/>
                <a:lumOff val="55000"/>
              </a:schemeClr>
            </a:gs>
            <a:gs pos="83000">
              <a:schemeClr val="accent6">
                <a:lumMod val="45000"/>
                <a:lumOff val="55000"/>
              </a:schemeClr>
            </a:gs>
            <a:gs pos="100000">
              <a:schemeClr val="accent6">
                <a:lumMod val="30000"/>
                <a:lumOff val="70000"/>
              </a:schemeClr>
            </a:gs>
          </a:gsLst>
          <a:lin ang="5400000" scaled="1"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E76A9DC4-E7B0-4655-B17A-BC08DB5A6DF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19272" y="504821"/>
            <a:ext cx="5905928" cy="1371600"/>
          </a:xfrm>
        </p:spPr>
        <p:txBody>
          <a:bodyPr>
            <a:normAutofit fontScale="90000"/>
          </a:bodyPr>
          <a:lstStyle/>
          <a:p>
            <a:pPr algn="ctr"/>
            <a:r>
              <a:rPr lang="cs-CZ" dirty="0"/>
              <a:t>Online cvičení pro děti aneb Šampion na doma </a:t>
            </a:r>
          </a:p>
        </p:txBody>
      </p:sp>
      <p:sp>
        <p:nvSpPr>
          <p:cNvPr id="7" name="TextovéPole 6">
            <a:extLst>
              <a:ext uri="{FF2B5EF4-FFF2-40B4-BE49-F238E27FC236}">
                <a16:creationId xmlns:a16="http://schemas.microsoft.com/office/drawing/2014/main" id="{29809200-7A86-4CDF-A09F-79C366A0AFAB}"/>
              </a:ext>
            </a:extLst>
          </p:cNvPr>
          <p:cNvSpPr txBox="1"/>
          <p:nvPr/>
        </p:nvSpPr>
        <p:spPr>
          <a:xfrm>
            <a:off x="5110428" y="2333542"/>
            <a:ext cx="6977715" cy="203132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cs-CZ" dirty="0"/>
              <a:t>Ani během období, kdy jsme se nemohli setkávat s dětmi osobně jsme nezaháleli a cvičili jsme online.</a:t>
            </a:r>
          </a:p>
          <a:p>
            <a:endParaRPr lang="cs-CZ" dirty="0"/>
          </a:p>
          <a:p>
            <a:r>
              <a:rPr lang="cs-CZ" dirty="0"/>
              <a:t>Vytvářeli jsme online sportovní videa a výzvy, které si mohly děti (i rodiče) vyzkoušet a plnit. </a:t>
            </a:r>
          </a:p>
          <a:p>
            <a:endParaRPr lang="cs-CZ" dirty="0"/>
          </a:p>
          <a:p>
            <a:r>
              <a:rPr lang="cs-CZ" dirty="0"/>
              <a:t>Děti nám zpětně posílaly videa, kde výzvy plnily. </a:t>
            </a:r>
          </a:p>
        </p:txBody>
      </p:sp>
      <p:pic>
        <p:nvPicPr>
          <p:cNvPr id="8" name="Obrázek 7">
            <a:extLst>
              <a:ext uri="{FF2B5EF4-FFF2-40B4-BE49-F238E27FC236}">
                <a16:creationId xmlns:a16="http://schemas.microsoft.com/office/drawing/2014/main" id="{192A29B3-26D6-4E54-869C-965AE4BB85D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10900615" y="961942"/>
            <a:ext cx="914479" cy="914479"/>
          </a:xfrm>
          <a:prstGeom prst="rect">
            <a:avLst/>
          </a:prstGeom>
        </p:spPr>
      </p:pic>
      <p:pic>
        <p:nvPicPr>
          <p:cNvPr id="11" name="Zástupný obsah 10">
            <a:extLst>
              <a:ext uri="{FF2B5EF4-FFF2-40B4-BE49-F238E27FC236}">
                <a16:creationId xmlns:a16="http://schemas.microsoft.com/office/drawing/2014/main" id="{7189D86F-3D07-4EA4-B4A4-800D16930EFD}"/>
              </a:ext>
            </a:extLst>
          </p:cNvPr>
          <p:cNvPicPr>
            <a:picLocks noGrp="1" noChangeAspect="1"/>
          </p:cNvPicPr>
          <p:nvPr>
            <p:ph idx="1"/>
          </p:nvPr>
        </p:nvPicPr>
        <p:blipFill>
          <a:blip r:embed="rId3"/>
          <a:stretch>
            <a:fillRect/>
          </a:stretch>
        </p:blipFill>
        <p:spPr>
          <a:xfrm rot="5400000">
            <a:off x="-986187" y="986186"/>
            <a:ext cx="6858000" cy="4885627"/>
          </a:xfrm>
          <a:prstGeom prst="rect">
            <a:avLst/>
          </a:prstGeom>
          <a:ln>
            <a:noFill/>
          </a:ln>
          <a:effectLst>
            <a:outerShdw blurRad="292100" dist="139700" dir="2700000" algn="tl" rotWithShape="0">
              <a:srgbClr val="333333">
                <a:alpha val="65000"/>
              </a:srgbClr>
            </a:outerShdw>
          </a:effectLst>
        </p:spPr>
      </p:pic>
      <p:pic>
        <p:nvPicPr>
          <p:cNvPr id="12" name="Obrázek 11">
            <a:extLst>
              <a:ext uri="{FF2B5EF4-FFF2-40B4-BE49-F238E27FC236}">
                <a16:creationId xmlns:a16="http://schemas.microsoft.com/office/drawing/2014/main" id="{25C844EC-0B32-4806-B883-3A1DF13C08AC}"/>
              </a:ext>
            </a:extLst>
          </p:cNvPr>
          <p:cNvPicPr>
            <a:picLocks noChangeAspect="1"/>
          </p:cNvPicPr>
          <p:nvPr/>
        </p:nvPicPr>
        <p:blipFill rotWithShape="1">
          <a:blip r:embed="rId4"/>
          <a:srcRect l="2956" t="4275" r="-2956" b="19240"/>
          <a:stretch/>
        </p:blipFill>
        <p:spPr>
          <a:xfrm>
            <a:off x="5288756" y="4491288"/>
            <a:ext cx="1614488" cy="2195261"/>
          </a:xfrm>
          <a:prstGeom prst="rect">
            <a:avLst/>
          </a:prstGeom>
        </p:spPr>
      </p:pic>
      <p:pic>
        <p:nvPicPr>
          <p:cNvPr id="13" name="Obrázek 12">
            <a:extLst>
              <a:ext uri="{FF2B5EF4-FFF2-40B4-BE49-F238E27FC236}">
                <a16:creationId xmlns:a16="http://schemas.microsoft.com/office/drawing/2014/main" id="{73B104AF-9D4A-4E95-8D5F-A063906BC0C0}"/>
              </a:ext>
            </a:extLst>
          </p:cNvPr>
          <p:cNvPicPr>
            <a:picLocks noChangeAspect="1"/>
          </p:cNvPicPr>
          <p:nvPr/>
        </p:nvPicPr>
        <p:blipFill rotWithShape="1">
          <a:blip r:embed="rId5"/>
          <a:srcRect l="4815" t="14027" r="618" b="17500"/>
          <a:stretch/>
        </p:blipFill>
        <p:spPr>
          <a:xfrm>
            <a:off x="7406129" y="4491288"/>
            <a:ext cx="1705416" cy="2195261"/>
          </a:xfrm>
          <a:prstGeom prst="rect">
            <a:avLst/>
          </a:prstGeom>
        </p:spPr>
      </p:pic>
      <p:pic>
        <p:nvPicPr>
          <p:cNvPr id="14" name="Obrázek 13">
            <a:extLst>
              <a:ext uri="{FF2B5EF4-FFF2-40B4-BE49-F238E27FC236}">
                <a16:creationId xmlns:a16="http://schemas.microsoft.com/office/drawing/2014/main" id="{26DE25C5-BC14-403B-B99A-802EDA5ECF07}"/>
              </a:ext>
            </a:extLst>
          </p:cNvPr>
          <p:cNvPicPr>
            <a:picLocks noChangeAspect="1"/>
          </p:cNvPicPr>
          <p:nvPr/>
        </p:nvPicPr>
        <p:blipFill rotWithShape="1">
          <a:blip r:embed="rId6"/>
          <a:srcRect l="29208" r="25861"/>
          <a:stretch/>
        </p:blipFill>
        <p:spPr>
          <a:xfrm>
            <a:off x="9752152" y="4556302"/>
            <a:ext cx="1622565" cy="203132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51142740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gradFill flip="none" rotWithShape="1">
          <a:gsLst>
            <a:gs pos="0">
              <a:schemeClr val="accent6">
                <a:lumMod val="5000"/>
                <a:lumOff val="95000"/>
              </a:schemeClr>
            </a:gs>
            <a:gs pos="74000">
              <a:schemeClr val="accent6">
                <a:lumMod val="45000"/>
                <a:lumOff val="55000"/>
              </a:schemeClr>
            </a:gs>
            <a:gs pos="83000">
              <a:schemeClr val="accent6">
                <a:lumMod val="45000"/>
                <a:lumOff val="55000"/>
              </a:schemeClr>
            </a:gs>
            <a:gs pos="100000">
              <a:schemeClr val="accent6">
                <a:lumMod val="30000"/>
                <a:lumOff val="70000"/>
              </a:schemeClr>
            </a:gs>
          </a:gsLst>
          <a:lin ang="5400000" scaled="1"/>
          <a:tileRect/>
        </a:gra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1" name="Zástupný obsah 10">
            <a:extLst>
              <a:ext uri="{FF2B5EF4-FFF2-40B4-BE49-F238E27FC236}">
                <a16:creationId xmlns:a16="http://schemas.microsoft.com/office/drawing/2014/main" id="{AA1A0F4B-C3D6-45FB-95DF-C5C9E25C6154}"/>
              </a:ext>
            </a:extLst>
          </p:cNvPr>
          <p:cNvPicPr>
            <a:picLocks noGrp="1" noChangeAspect="1"/>
          </p:cNvPicPr>
          <p:nvPr>
            <p:ph type="pic" idx="1"/>
          </p:nvPr>
        </p:nvPicPr>
        <p:blipFill rotWithShape="1">
          <a:blip r:embed="rId2"/>
          <a:srcRect r="3" b="86"/>
          <a:stretch/>
        </p:blipFill>
        <p:spPr>
          <a:xfrm>
            <a:off x="228599" y="237744"/>
            <a:ext cx="7696201" cy="6382512"/>
          </a:xfrm>
          <a:prstGeom prst="snip2DiagRect">
            <a:avLst/>
          </a:prstGeom>
          <a:solidFill>
            <a:srgbClr val="FFFFFF">
              <a:shade val="85000"/>
            </a:srgbClr>
          </a:solidFill>
          <a:ln w="88900" cap="sq">
            <a:solidFill>
              <a:srgbClr val="FFFFFF"/>
            </a:solidFill>
            <a:miter lim="800000"/>
          </a:ln>
          <a:effectLst>
            <a:outerShdw blurRad="88900" algn="tl" rotWithShape="0">
              <a:srgbClr val="000000">
                <a:alpha val="45000"/>
              </a:srgbClr>
            </a:outerShdw>
          </a:effectLst>
          <a:scene3d>
            <a:camera prst="orthographicFront"/>
            <a:lightRig rig="twoPt" dir="t">
              <a:rot lat="0" lon="0" rev="7200000"/>
            </a:lightRig>
          </a:scene3d>
          <a:sp3d>
            <a:bevelT w="25400" h="19050"/>
            <a:contourClr>
              <a:srgbClr val="FFFFFF"/>
            </a:contourClr>
          </a:sp3d>
        </p:spPr>
      </p:pic>
      <p:sp>
        <p:nvSpPr>
          <p:cNvPr id="8" name="Nadpis 7">
            <a:extLst>
              <a:ext uri="{FF2B5EF4-FFF2-40B4-BE49-F238E27FC236}">
                <a16:creationId xmlns:a16="http://schemas.microsoft.com/office/drawing/2014/main" id="{FD92B939-0ADC-413B-A117-5955895162C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477250" y="741045"/>
            <a:ext cx="3048000" cy="1289304"/>
          </a:xfrm>
        </p:spPr>
        <p:txBody>
          <a:bodyPr vert="horz" lIns="91440" tIns="45720" rIns="91440" bIns="45720" rtlCol="0" anchor="b">
            <a:normAutofit/>
          </a:bodyPr>
          <a:lstStyle/>
          <a:p>
            <a:pPr algn="ctr"/>
            <a:r>
              <a:rPr lang="cs-CZ" dirty="0"/>
              <a:t>Co mě se Šampionem čeká?</a:t>
            </a:r>
          </a:p>
        </p:txBody>
      </p:sp>
      <p:sp>
        <p:nvSpPr>
          <p:cNvPr id="13" name="TextovéPole 12">
            <a:extLst>
              <a:ext uri="{FF2B5EF4-FFF2-40B4-BE49-F238E27FC236}">
                <a16:creationId xmlns:a16="http://schemas.microsoft.com/office/drawing/2014/main" id="{103B1828-7B3D-4D73-86A2-8171162EA766}"/>
              </a:ext>
            </a:extLst>
          </p:cNvPr>
          <p:cNvSpPr txBox="1"/>
          <p:nvPr/>
        </p:nvSpPr>
        <p:spPr>
          <a:xfrm>
            <a:off x="8477250" y="2386584"/>
            <a:ext cx="3144774" cy="3511296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marL="285750" indent="-285750">
              <a:lnSpc>
                <a:spcPct val="110000"/>
              </a:lnSpc>
              <a:spcBef>
                <a:spcPts val="800"/>
              </a:spcBef>
              <a:buClr>
                <a:schemeClr val="tx1">
                  <a:lumMod val="85000"/>
                  <a:lumOff val="15000"/>
                </a:schemeClr>
              </a:buClr>
              <a:buFont typeface="Wingdings" panose="05000000000000000000" pitchFamily="2" charset="2"/>
              <a:buChar char="v"/>
            </a:pPr>
            <a:r>
              <a:rPr lang="cs-CZ" kern="1200" dirty="0">
                <a:latin typeface="+mn-lt"/>
                <a:ea typeface="+mn-ea"/>
                <a:cs typeface="+mn-cs"/>
              </a:rPr>
              <a:t>Spousta zábavy a nových zážitků </a:t>
            </a:r>
          </a:p>
          <a:p>
            <a:pPr>
              <a:lnSpc>
                <a:spcPct val="110000"/>
              </a:lnSpc>
              <a:spcBef>
                <a:spcPts val="800"/>
              </a:spcBef>
              <a:buClr>
                <a:schemeClr val="tx1">
                  <a:lumMod val="85000"/>
                  <a:lumOff val="15000"/>
                </a:schemeClr>
              </a:buClr>
            </a:pPr>
            <a:endParaRPr lang="cs-CZ" sz="100" kern="1200" dirty="0">
              <a:latin typeface="+mn-lt"/>
              <a:ea typeface="+mn-ea"/>
              <a:cs typeface="+mn-cs"/>
            </a:endParaRPr>
          </a:p>
          <a:p>
            <a:pPr marL="285750" indent="-285750">
              <a:lnSpc>
                <a:spcPct val="110000"/>
              </a:lnSpc>
              <a:spcBef>
                <a:spcPts val="800"/>
              </a:spcBef>
              <a:buClr>
                <a:schemeClr val="tx1">
                  <a:lumMod val="85000"/>
                  <a:lumOff val="15000"/>
                </a:schemeClr>
              </a:buClr>
              <a:buFont typeface="Wingdings" panose="05000000000000000000" pitchFamily="2" charset="2"/>
              <a:buChar char="v"/>
            </a:pPr>
            <a:r>
              <a:rPr lang="cs-CZ" dirty="0"/>
              <a:t>Velké množství z</a:t>
            </a:r>
            <a:r>
              <a:rPr lang="cs-CZ" kern="1200" dirty="0">
                <a:latin typeface="+mn-lt"/>
                <a:ea typeface="+mn-ea"/>
                <a:cs typeface="+mn-cs"/>
              </a:rPr>
              <a:t>kušeností</a:t>
            </a:r>
          </a:p>
          <a:p>
            <a:pPr>
              <a:lnSpc>
                <a:spcPct val="110000"/>
              </a:lnSpc>
              <a:spcBef>
                <a:spcPts val="800"/>
              </a:spcBef>
              <a:buClr>
                <a:schemeClr val="tx1">
                  <a:lumMod val="85000"/>
                  <a:lumOff val="15000"/>
                </a:schemeClr>
              </a:buClr>
            </a:pPr>
            <a:endParaRPr lang="cs-CZ" sz="200" kern="1200" dirty="0">
              <a:latin typeface="+mn-lt"/>
              <a:ea typeface="+mn-ea"/>
              <a:cs typeface="+mn-cs"/>
            </a:endParaRPr>
          </a:p>
          <a:p>
            <a:pPr marL="285750" indent="-285750">
              <a:lnSpc>
                <a:spcPct val="110000"/>
              </a:lnSpc>
              <a:spcBef>
                <a:spcPts val="800"/>
              </a:spcBef>
              <a:buClr>
                <a:schemeClr val="tx1">
                  <a:lumMod val="85000"/>
                  <a:lumOff val="15000"/>
                </a:schemeClr>
              </a:buClr>
              <a:buFont typeface="Wingdings" panose="05000000000000000000" pitchFamily="2" charset="2"/>
              <a:buChar char="v"/>
            </a:pPr>
            <a:r>
              <a:rPr lang="cs-CZ" kern="1200" dirty="0">
                <a:latin typeface="+mn-lt"/>
                <a:ea typeface="+mn-ea"/>
                <a:cs typeface="+mn-cs"/>
              </a:rPr>
              <a:t>Letní tábory a kempy</a:t>
            </a:r>
          </a:p>
          <a:p>
            <a:pPr>
              <a:lnSpc>
                <a:spcPct val="110000"/>
              </a:lnSpc>
              <a:spcBef>
                <a:spcPts val="800"/>
              </a:spcBef>
              <a:buClr>
                <a:schemeClr val="tx1">
                  <a:lumMod val="85000"/>
                  <a:lumOff val="15000"/>
                </a:schemeClr>
              </a:buClr>
            </a:pPr>
            <a:endParaRPr lang="cs-CZ" sz="900" kern="1200" dirty="0">
              <a:latin typeface="+mn-lt"/>
              <a:ea typeface="+mn-ea"/>
              <a:cs typeface="+mn-cs"/>
            </a:endParaRPr>
          </a:p>
          <a:p>
            <a:pPr marL="285750" indent="-285750">
              <a:lnSpc>
                <a:spcPct val="110000"/>
              </a:lnSpc>
              <a:spcBef>
                <a:spcPts val="800"/>
              </a:spcBef>
              <a:buClr>
                <a:schemeClr val="tx1">
                  <a:lumMod val="85000"/>
                  <a:lumOff val="15000"/>
                </a:schemeClr>
              </a:buClr>
              <a:buFont typeface="Wingdings" panose="05000000000000000000" pitchFamily="2" charset="2"/>
              <a:buChar char="v"/>
            </a:pPr>
            <a:r>
              <a:rPr lang="cs-CZ" kern="1200" dirty="0">
                <a:latin typeface="+mn-lt"/>
                <a:ea typeface="+mn-ea"/>
                <a:cs typeface="+mn-cs"/>
              </a:rPr>
              <a:t>Rozšíření aktivit</a:t>
            </a:r>
          </a:p>
        </p:txBody>
      </p:sp>
      <p:pic>
        <p:nvPicPr>
          <p:cNvPr id="16" name="Obrázek 15">
            <a:extLst>
              <a:ext uri="{FF2B5EF4-FFF2-40B4-BE49-F238E27FC236}">
                <a16:creationId xmlns:a16="http://schemas.microsoft.com/office/drawing/2014/main" id="{C2ED9E01-9EED-4F5E-BD77-B9AA3A74CABE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908970" y="4256365"/>
            <a:ext cx="3283030" cy="328303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680122789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Nadpis 1">
            <a:extLst>
              <a:ext uri="{FF2B5EF4-FFF2-40B4-BE49-F238E27FC236}">
                <a16:creationId xmlns:a16="http://schemas.microsoft.com/office/drawing/2014/main" id="{16973264-DB9E-4749-8DC1-4A3906B43F9D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cs-CZ" dirty="0"/>
              <a:t>Zdroje</a:t>
            </a:r>
          </a:p>
        </p:txBody>
      </p:sp>
      <p:sp>
        <p:nvSpPr>
          <p:cNvPr id="3" name="Zástupný obsah 2">
            <a:extLst>
              <a:ext uri="{FF2B5EF4-FFF2-40B4-BE49-F238E27FC236}">
                <a16:creationId xmlns:a16="http://schemas.microsoft.com/office/drawing/2014/main" id="{8691FC1B-25C1-4EE9-84DE-005765970131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r>
              <a:rPr lang="cs-CZ" b="0" i="0" dirty="0" err="1">
                <a:solidFill>
                  <a:srgbClr val="212529"/>
                </a:solidFill>
                <a:effectLst/>
                <a:latin typeface="Open Sans"/>
              </a:rPr>
              <a:t>Msports</a:t>
            </a:r>
            <a:r>
              <a:rPr lang="cs-CZ" b="0" i="0" dirty="0">
                <a:solidFill>
                  <a:srgbClr val="212529"/>
                </a:solidFill>
                <a:effectLst/>
                <a:latin typeface="Open Sans"/>
              </a:rPr>
              <a:t> Z.S. </a:t>
            </a:r>
            <a:r>
              <a:rPr lang="cs-CZ" b="0" i="1" dirty="0" err="1">
                <a:solidFill>
                  <a:srgbClr val="212529"/>
                </a:solidFill>
                <a:effectLst/>
                <a:latin typeface="Open Sans"/>
              </a:rPr>
              <a:t>Msports</a:t>
            </a:r>
            <a:r>
              <a:rPr lang="cs-CZ" b="0" i="0" dirty="0">
                <a:solidFill>
                  <a:srgbClr val="212529"/>
                </a:solidFill>
                <a:effectLst/>
                <a:latin typeface="Open Sans"/>
              </a:rPr>
              <a:t> [online]. 2020 [cit. 2020-12-04]. Dostupné z: </a:t>
            </a:r>
            <a:r>
              <a:rPr lang="cs-CZ" b="0" i="0" dirty="0">
                <a:solidFill>
                  <a:srgbClr val="212529"/>
                </a:solidFill>
                <a:effectLst/>
                <a:latin typeface="Open Sans"/>
                <a:hlinkClick r:id="rId2"/>
              </a:rPr>
              <a:t>https://www.msports.cz/</a:t>
            </a:r>
            <a:endParaRPr lang="cs-CZ" b="0" i="0" dirty="0">
              <a:solidFill>
                <a:srgbClr val="212529"/>
              </a:solidFill>
              <a:effectLst/>
              <a:latin typeface="Open Sans"/>
            </a:endParaRPr>
          </a:p>
          <a:p>
            <a:r>
              <a:rPr lang="cs-CZ" b="0" i="0" dirty="0" err="1">
                <a:solidFill>
                  <a:srgbClr val="212529"/>
                </a:solidFill>
                <a:effectLst/>
                <a:latin typeface="Open Sans"/>
              </a:rPr>
              <a:t>Msports</a:t>
            </a:r>
            <a:r>
              <a:rPr lang="cs-CZ" b="0" i="0" dirty="0">
                <a:solidFill>
                  <a:srgbClr val="212529"/>
                </a:solidFill>
                <a:effectLst/>
                <a:latin typeface="Open Sans"/>
              </a:rPr>
              <a:t> In: </a:t>
            </a:r>
            <a:r>
              <a:rPr lang="cs-CZ" b="0" i="1" dirty="0">
                <a:solidFill>
                  <a:srgbClr val="212529"/>
                </a:solidFill>
                <a:effectLst/>
                <a:latin typeface="Open Sans"/>
              </a:rPr>
              <a:t>Facebook</a:t>
            </a:r>
            <a:r>
              <a:rPr lang="cs-CZ" b="0" i="0" dirty="0">
                <a:solidFill>
                  <a:srgbClr val="212529"/>
                </a:solidFill>
                <a:effectLst/>
                <a:latin typeface="Open Sans"/>
              </a:rPr>
              <a:t> [online]. [cit. 2020-12-04]. Dostupné z: </a:t>
            </a:r>
            <a:r>
              <a:rPr lang="cs-CZ" b="0" i="0" dirty="0">
                <a:solidFill>
                  <a:srgbClr val="212529"/>
                </a:solidFill>
                <a:effectLst/>
                <a:latin typeface="Open Sans"/>
                <a:hlinkClick r:id="rId3"/>
              </a:rPr>
              <a:t>https://www.facebook.com/msports.cz/photos/221263229400049</a:t>
            </a:r>
            <a:endParaRPr lang="cs-CZ" b="0" i="0" dirty="0">
              <a:solidFill>
                <a:srgbClr val="212529"/>
              </a:solidFill>
              <a:effectLst/>
              <a:latin typeface="Open Sans"/>
            </a:endParaRPr>
          </a:p>
          <a:p>
            <a:r>
              <a:rPr lang="en-US" b="0" i="0" dirty="0" err="1">
                <a:solidFill>
                  <a:srgbClr val="212529"/>
                </a:solidFill>
                <a:effectLst/>
                <a:latin typeface="Open Sans"/>
              </a:rPr>
              <a:t>Msports</a:t>
            </a:r>
            <a:r>
              <a:rPr lang="en-US" b="0" i="0" dirty="0">
                <a:solidFill>
                  <a:srgbClr val="212529"/>
                </a:solidFill>
                <a:effectLst/>
                <a:latin typeface="Open Sans"/>
              </a:rPr>
              <a:t>. In: </a:t>
            </a:r>
            <a:r>
              <a:rPr lang="en-US" b="0" i="1" dirty="0">
                <a:solidFill>
                  <a:srgbClr val="212529"/>
                </a:solidFill>
                <a:effectLst/>
                <a:latin typeface="Open Sans"/>
              </a:rPr>
              <a:t>Facebook</a:t>
            </a:r>
            <a:r>
              <a:rPr lang="en-US" b="0" i="0" dirty="0">
                <a:solidFill>
                  <a:srgbClr val="212529"/>
                </a:solidFill>
                <a:effectLst/>
                <a:latin typeface="Open Sans"/>
              </a:rPr>
              <a:t> [online]. 2020 [cit. 2020-12-04]. </a:t>
            </a:r>
            <a:r>
              <a:rPr lang="en-US" b="0" i="0" dirty="0" err="1">
                <a:solidFill>
                  <a:srgbClr val="212529"/>
                </a:solidFill>
                <a:effectLst/>
                <a:latin typeface="Open Sans"/>
              </a:rPr>
              <a:t>Dostupné</a:t>
            </a:r>
            <a:r>
              <a:rPr lang="en-US" b="0" i="0" dirty="0">
                <a:solidFill>
                  <a:srgbClr val="212529"/>
                </a:solidFill>
                <a:effectLst/>
                <a:latin typeface="Open Sans"/>
              </a:rPr>
              <a:t> z: </a:t>
            </a:r>
            <a:r>
              <a:rPr lang="en-US" b="0" i="0" dirty="0">
                <a:solidFill>
                  <a:srgbClr val="212529"/>
                </a:solidFill>
                <a:effectLst/>
                <a:latin typeface="Open Sans"/>
                <a:hlinkClick r:id="rId4"/>
              </a:rPr>
              <a:t>https://www.facebook.com/msports.cz/photos/a.121463969379976/173722550820784</a:t>
            </a:r>
            <a:endParaRPr lang="cs-CZ" b="0" i="0" dirty="0">
              <a:solidFill>
                <a:srgbClr val="212529"/>
              </a:solidFill>
              <a:effectLst/>
              <a:latin typeface="Open Sans"/>
            </a:endParaRPr>
          </a:p>
          <a:p>
            <a:r>
              <a:rPr lang="en-US" b="0" i="0" dirty="0" err="1">
                <a:solidFill>
                  <a:srgbClr val="212529"/>
                </a:solidFill>
                <a:effectLst/>
                <a:latin typeface="Open Sans"/>
              </a:rPr>
              <a:t>Msports</a:t>
            </a:r>
            <a:r>
              <a:rPr lang="en-US" b="0" i="0" dirty="0">
                <a:solidFill>
                  <a:srgbClr val="212529"/>
                </a:solidFill>
                <a:effectLst/>
                <a:latin typeface="Open Sans"/>
              </a:rPr>
              <a:t>. In: </a:t>
            </a:r>
            <a:r>
              <a:rPr lang="en-US" b="0" i="1" dirty="0">
                <a:solidFill>
                  <a:srgbClr val="212529"/>
                </a:solidFill>
                <a:effectLst/>
                <a:latin typeface="Open Sans"/>
              </a:rPr>
              <a:t>Facebook</a:t>
            </a:r>
            <a:r>
              <a:rPr lang="en-US" b="0" i="0" dirty="0">
                <a:solidFill>
                  <a:srgbClr val="212529"/>
                </a:solidFill>
                <a:effectLst/>
                <a:latin typeface="Open Sans"/>
              </a:rPr>
              <a:t> [online]. 2020 [cit. 2020-12-04]. </a:t>
            </a:r>
            <a:r>
              <a:rPr lang="en-US" b="0" i="0" dirty="0" err="1">
                <a:solidFill>
                  <a:srgbClr val="212529"/>
                </a:solidFill>
                <a:effectLst/>
                <a:latin typeface="Open Sans"/>
              </a:rPr>
              <a:t>Dostupné</a:t>
            </a:r>
            <a:r>
              <a:rPr lang="en-US" b="0" i="0" dirty="0">
                <a:solidFill>
                  <a:srgbClr val="212529"/>
                </a:solidFill>
                <a:effectLst/>
                <a:latin typeface="Open Sans"/>
              </a:rPr>
              <a:t> z: </a:t>
            </a:r>
            <a:r>
              <a:rPr lang="en-US" b="0" i="0" dirty="0">
                <a:solidFill>
                  <a:srgbClr val="212529"/>
                </a:solidFill>
                <a:effectLst/>
                <a:latin typeface="Open Sans"/>
                <a:hlinkClick r:id="rId5"/>
              </a:rPr>
              <a:t>https://www.facebook.com/msports.cz/photos/a.121463969379976/157957602397279</a:t>
            </a:r>
            <a:endParaRPr lang="cs-CZ" b="0" i="0" dirty="0">
              <a:solidFill>
                <a:srgbClr val="212529"/>
              </a:solidFill>
              <a:effectLst/>
              <a:latin typeface="Open Sans"/>
            </a:endParaRPr>
          </a:p>
          <a:p>
            <a:r>
              <a:rPr lang="en-US" b="0" i="0" dirty="0" err="1">
                <a:solidFill>
                  <a:srgbClr val="212529"/>
                </a:solidFill>
                <a:effectLst/>
                <a:latin typeface="Open Sans"/>
              </a:rPr>
              <a:t>Msports</a:t>
            </a:r>
            <a:r>
              <a:rPr lang="en-US" b="0" i="0" dirty="0">
                <a:solidFill>
                  <a:srgbClr val="212529"/>
                </a:solidFill>
                <a:effectLst/>
                <a:latin typeface="Open Sans"/>
              </a:rPr>
              <a:t>. In: </a:t>
            </a:r>
            <a:r>
              <a:rPr lang="en-US" b="0" i="1" dirty="0">
                <a:solidFill>
                  <a:srgbClr val="212529"/>
                </a:solidFill>
                <a:effectLst/>
                <a:latin typeface="Open Sans"/>
              </a:rPr>
              <a:t>Facebook</a:t>
            </a:r>
            <a:r>
              <a:rPr lang="en-US" b="0" i="0" dirty="0">
                <a:solidFill>
                  <a:srgbClr val="212529"/>
                </a:solidFill>
                <a:effectLst/>
                <a:latin typeface="Open Sans"/>
              </a:rPr>
              <a:t> [online]. 2020 [cit. 2020-12-04]. </a:t>
            </a:r>
            <a:r>
              <a:rPr lang="en-US" b="0" i="0" dirty="0" err="1">
                <a:solidFill>
                  <a:srgbClr val="212529"/>
                </a:solidFill>
                <a:effectLst/>
                <a:latin typeface="Open Sans"/>
              </a:rPr>
              <a:t>Dostupné</a:t>
            </a:r>
            <a:r>
              <a:rPr lang="en-US" b="0" i="0" dirty="0">
                <a:solidFill>
                  <a:srgbClr val="212529"/>
                </a:solidFill>
                <a:effectLst/>
                <a:latin typeface="Open Sans"/>
              </a:rPr>
              <a:t> z: </a:t>
            </a:r>
            <a:r>
              <a:rPr lang="en-US" b="0" i="0" dirty="0">
                <a:solidFill>
                  <a:srgbClr val="212529"/>
                </a:solidFill>
                <a:effectLst/>
                <a:latin typeface="Open Sans"/>
                <a:hlinkClick r:id="rId6"/>
              </a:rPr>
              <a:t>https://www.facebook.com/msports.cz/photos/a.121463969379976/156862699173436</a:t>
            </a:r>
            <a:endParaRPr lang="cs-CZ" b="0" i="0" dirty="0">
              <a:solidFill>
                <a:srgbClr val="212529"/>
              </a:solidFill>
              <a:effectLst/>
              <a:latin typeface="Open Sans"/>
            </a:endParaRPr>
          </a:p>
          <a:p>
            <a:r>
              <a:rPr lang="en-US" b="0" i="0" dirty="0" err="1">
                <a:solidFill>
                  <a:srgbClr val="212529"/>
                </a:solidFill>
                <a:effectLst/>
                <a:latin typeface="Open Sans"/>
              </a:rPr>
              <a:t>Msports</a:t>
            </a:r>
            <a:r>
              <a:rPr lang="en-US" b="0" i="0" dirty="0">
                <a:solidFill>
                  <a:srgbClr val="212529"/>
                </a:solidFill>
                <a:effectLst/>
                <a:latin typeface="Open Sans"/>
              </a:rPr>
              <a:t>. In: </a:t>
            </a:r>
            <a:r>
              <a:rPr lang="en-US" b="0" i="1" dirty="0">
                <a:solidFill>
                  <a:srgbClr val="212529"/>
                </a:solidFill>
                <a:effectLst/>
                <a:latin typeface="Open Sans"/>
              </a:rPr>
              <a:t>Facebook</a:t>
            </a:r>
            <a:r>
              <a:rPr lang="en-US" b="0" i="0" dirty="0">
                <a:solidFill>
                  <a:srgbClr val="212529"/>
                </a:solidFill>
                <a:effectLst/>
                <a:latin typeface="Open Sans"/>
              </a:rPr>
              <a:t> [online]. 2020 [cit. 2020-12-04]. </a:t>
            </a:r>
            <a:r>
              <a:rPr lang="en-US" b="0" i="0" dirty="0" err="1">
                <a:solidFill>
                  <a:srgbClr val="212529"/>
                </a:solidFill>
                <a:effectLst/>
                <a:latin typeface="Open Sans"/>
              </a:rPr>
              <a:t>Dostupné</a:t>
            </a:r>
            <a:r>
              <a:rPr lang="en-US" b="0" i="0" dirty="0">
                <a:solidFill>
                  <a:srgbClr val="212529"/>
                </a:solidFill>
                <a:effectLst/>
                <a:latin typeface="Open Sans"/>
              </a:rPr>
              <a:t> z: </a:t>
            </a:r>
            <a:r>
              <a:rPr lang="en-US" b="0" i="0" dirty="0">
                <a:solidFill>
                  <a:srgbClr val="212529"/>
                </a:solidFill>
                <a:effectLst/>
                <a:latin typeface="Open Sans"/>
                <a:hlinkClick r:id="rId7"/>
              </a:rPr>
              <a:t>https://www.facebook.com/msports.cz/photos/a.121463969379976/156042699255436</a:t>
            </a:r>
            <a:endParaRPr lang="cs-CZ" b="0" i="0" dirty="0">
              <a:solidFill>
                <a:srgbClr val="212529"/>
              </a:solidFill>
              <a:effectLst/>
              <a:latin typeface="Open Sans"/>
            </a:endParaRPr>
          </a:p>
          <a:p>
            <a:endParaRPr lang="cs-CZ" dirty="0"/>
          </a:p>
        </p:txBody>
      </p:sp>
    </p:spTree>
    <p:extLst>
      <p:ext uri="{BB962C8B-B14F-4D97-AF65-F5344CB8AC3E}">
        <p14:creationId xmlns:p14="http://schemas.microsoft.com/office/powerpoint/2010/main" val="3078588196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SavonVTI">
  <a:themeElements>
    <a:clrScheme name="FIVE">
      <a:dk1>
        <a:sysClr val="windowText" lastClr="000000"/>
      </a:dk1>
      <a:lt1>
        <a:sysClr val="window" lastClr="FFFFFF"/>
      </a:lt1>
      <a:dk2>
        <a:srgbClr val="505046"/>
      </a:dk2>
      <a:lt2>
        <a:srgbClr val="F5F6F4"/>
      </a:lt2>
      <a:accent1>
        <a:srgbClr val="57903F"/>
      </a:accent1>
      <a:accent2>
        <a:srgbClr val="F03F2B"/>
      </a:accent2>
      <a:accent3>
        <a:srgbClr val="3488A0"/>
      </a:accent3>
      <a:accent4>
        <a:srgbClr val="F8D22F"/>
      </a:accent4>
      <a:accent5>
        <a:srgbClr val="5CC6D6"/>
      </a:accent5>
      <a:accent6>
        <a:srgbClr val="B8D233"/>
      </a:accent6>
      <a:hlink>
        <a:srgbClr val="00B0F0"/>
      </a:hlink>
      <a:folHlink>
        <a:srgbClr val="B2B2B2"/>
      </a:folHlink>
    </a:clrScheme>
    <a:fontScheme name="Century Gothic">
      <a:majorFont>
        <a:latin typeface="Century Gothic" panose="020F03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entury Gothic" panose="020F0302020204030204"/>
        <a:ea typeface=""/>
        <a:cs typeface=""/>
        <a:font script="Jpan" typeface="メイリオ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Savon">
      <a:fillStyleLst>
        <a:solidFill>
          <a:schemeClr val="phClr"/>
        </a:solidFill>
        <a:gradFill rotWithShape="1">
          <a:gsLst>
            <a:gs pos="0">
              <a:schemeClr val="phClr">
                <a:tint val="60000"/>
                <a:satMod val="105000"/>
                <a:lumMod val="105000"/>
              </a:schemeClr>
            </a:gs>
            <a:gs pos="100000">
              <a:schemeClr val="phClr">
                <a:tint val="65000"/>
                <a:satMod val="100000"/>
                <a:lumMod val="100000"/>
              </a:schemeClr>
            </a:gs>
            <a:gs pos="100000">
              <a:schemeClr val="phClr">
                <a:tint val="70000"/>
                <a:satMod val="100000"/>
                <a:lumMod val="100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0000"/>
                <a:lumMod val="100000"/>
              </a:schemeClr>
            </a:gs>
            <a:gs pos="50000">
              <a:schemeClr val="phClr">
                <a:shade val="99000"/>
                <a:satMod val="105000"/>
                <a:lumMod val="100000"/>
              </a:schemeClr>
            </a:gs>
            <a:gs pos="100000">
              <a:schemeClr val="phClr">
                <a:shade val="98000"/>
                <a:satMod val="105000"/>
                <a:lumMod val="100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</a:ln>
        <a:ln w="127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38100" dist="12700" dir="5400000" algn="ctr" rotWithShape="0">
              <a:srgbClr val="000000">
                <a:alpha val="63000"/>
              </a:srgbClr>
            </a:outerShdw>
          </a:effectLst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  <a:scene3d>
            <a:camera prst="orthographicFront">
              <a:rot lat="0" lon="0" rev="0"/>
            </a:camera>
            <a:lightRig rig="flat" dir="tl">
              <a:rot lat="0" lon="0" rev="4200000"/>
            </a:lightRig>
          </a:scene3d>
          <a:sp3d prstMaterial="flat">
            <a:bevelT w="50800" h="63500" prst="riblet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80000"/>
                <a:shade val="100000"/>
                <a:satMod val="300000"/>
              </a:schemeClr>
            </a:gs>
            <a:gs pos="100000">
              <a:schemeClr val="phClr">
                <a:tint val="100000"/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  <a:blipFill rotWithShape="1">
          <a:blip xmlns:r="http://schemas.openxmlformats.org/officeDocument/2006/relationships" r:embed="rId1">
            <a:duotone>
              <a:schemeClr val="phClr">
                <a:tint val="95000"/>
              </a:schemeClr>
              <a:schemeClr val="phClr">
                <a:shade val="92000"/>
                <a:satMod val="115000"/>
              </a:schemeClr>
            </a:duotone>
          </a:blip>
          <a:tile tx="0" ty="0" sx="60000" sy="60000" flip="none" algn="tl"/>
        </a:blip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_41798689_TF78438558" id="{AA281ABA-03DA-437C-8D75-29E1E8C7EFDD}" vid="{4E1E5E86-B9E6-4CB7-B9C7-D05656AD29D3}"/>
    </a:ext>
  </a:extLst>
</a:theme>
</file>

<file path=ppt/theme/theme2.xml><?xml version="1.0" encoding="utf-8"?>
<a:theme xmlns:a="http://schemas.openxmlformats.org/drawingml/2006/main" name="Motiv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3.xml><?xml version="1.0" encoding="utf-8"?>
<a:theme xmlns:a="http://schemas.openxmlformats.org/drawingml/2006/main" name="Motiv Offic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5B9BD5"/>
      </a:accent1>
      <a:accent2>
        <a:srgbClr val="ED7D31"/>
      </a:accent2>
      <a:accent3>
        <a:srgbClr val="A5A5A5"/>
      </a:accent3>
      <a:accent4>
        <a:srgbClr val="FFC000"/>
      </a:accent4>
      <a:accent5>
        <a:srgbClr val="4472C4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customXml/_rels/item1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1.xml"/></Relationships>
</file>

<file path=customXml/_rels/item2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2.xml"/></Relationships>
</file>

<file path=customXml/_rels/item3.xml.rels><?xml version="1.0" encoding="UTF-8" standalone="yes"?>
<Relationships xmlns="http://schemas.openxmlformats.org/package/2006/relationships"><Relationship Id="rId1" Type="http://schemas.openxmlformats.org/officeDocument/2006/relationships/customXmlProps" Target="itemProps3.xml"/></Relationships>
</file>

<file path=customXml/item1.xml><?xml version="1.0" encoding="utf-8"?>
<?mso-contentType ?>
<FormTemplates xmlns="http://schemas.microsoft.com/sharepoint/v3/contenttype/forms">
  <Display>DocumentLibraryForm</Display>
  <Edit>DocumentLibraryForm</Edit>
  <New>DocumentLibraryForm</New>
</FormTemplates>
</file>

<file path=customXml/item2.xml><?xml version="1.0" encoding="utf-8"?>
<ct:contentTypeSchema xmlns:ct="http://schemas.microsoft.com/office/2006/metadata/contentType" xmlns:ma="http://schemas.microsoft.com/office/2006/metadata/properties/metaAttributes" ct:_="" ma:_="" ma:contentTypeName="Dokument" ma:contentTypeID="0x010100E609EF571A6BA7448BE6CA4EED8A7AAB" ma:contentTypeVersion="2" ma:contentTypeDescription="Vytvoří nový dokument" ma:contentTypeScope="" ma:versionID="c175a9d66926d06e227c3c33e3d837f4">
  <xsd:schema xmlns:xsd="http://www.w3.org/2001/XMLSchema" xmlns:xs="http://www.w3.org/2001/XMLSchema" xmlns:p="http://schemas.microsoft.com/office/2006/metadata/properties" xmlns:ns3="7de74bec-cd59-4a44-9b76-4161d706fed8" targetNamespace="http://schemas.microsoft.com/office/2006/metadata/properties" ma:root="true" ma:fieldsID="6862230f50470acdc985ee69e88d4959" ns3:_="">
    <xsd:import namespace="7de74bec-cd59-4a44-9b76-4161d706fed8"/>
    <xsd:element name="properties">
      <xsd:complexType>
        <xsd:sequence>
          <xsd:element name="documentManagement">
            <xsd:complexType>
              <xsd:all>
                <xsd:element ref="ns3:MediaServiceMetadata" minOccurs="0"/>
                <xsd:element ref="ns3:MediaServiceFastMetadata" minOccurs="0"/>
              </xsd:all>
            </xsd:complexType>
          </xsd:element>
        </xsd:sequence>
      </xsd:complexType>
    </xsd:element>
  </xsd:schema>
  <xsd:schema xmlns:xsd="http://www.w3.org/2001/XMLSchema" xmlns:xs="http://www.w3.org/2001/XMLSchema" xmlns:dms="http://schemas.microsoft.com/office/2006/documentManagement/types" xmlns:pc="http://schemas.microsoft.com/office/infopath/2007/PartnerControls" targetNamespace="7de74bec-cd59-4a44-9b76-4161d706fed8" elementFormDefault="qualified">
    <xsd:import namespace="http://schemas.microsoft.com/office/2006/documentManagement/types"/>
    <xsd:import namespace="http://schemas.microsoft.com/office/infopath/2007/PartnerControls"/>
    <xsd:element name="MediaServiceMetadata" ma:index="8" nillable="true" ma:displayName="MediaServiceMetadata" ma:hidden="true" ma:internalName="MediaServiceMetadata" ma:readOnly="true">
      <xsd:simpleType>
        <xsd:restriction base="dms:Note"/>
      </xsd:simpleType>
    </xsd:element>
    <xsd:element name="MediaServiceFastMetadata" ma:index="9" nillable="true" ma:displayName="MediaServiceFastMetadata" ma:hidden="true" ma:internalName="MediaServiceFastMetadata" ma:readOnly="true">
      <xsd:simpleType>
        <xsd:restriction base="dms:Note"/>
      </xsd:simpleType>
    </xsd:element>
  </xsd:schema>
  <xsd:schema xmlns="http://schemas.openxmlformats.org/package/2006/metadata/core-properties" xmlns:xsd="http://www.w3.org/2001/XMLSchema" xmlns:xsi="http://www.w3.org/2001/XMLSchema-instance" xmlns:dc="http://purl.org/dc/elements/1.1/" xmlns:dcterms="http://purl.org/dc/terms/" xmlns:odoc="http://schemas.microsoft.com/internal/obd" targetNamespace="http://schemas.openxmlformats.org/package/2006/metadata/core-properties" elementFormDefault="qualified" attributeFormDefault="unqualified" blockDefault="#all">
    <xsd:import namespace="http://purl.org/dc/elements/1.1/" schemaLocation="http://dublincore.org/schemas/xmls/qdc/2003/04/02/dc.xsd"/>
    <xsd:import namespace="http://purl.org/dc/terms/" schemaLocation="http://dublincore.org/schemas/xmls/qdc/2003/04/02/dcterms.xsd"/>
    <xsd:element name="coreProperties" type="CT_coreProperties"/>
    <xsd:complexType name="CT_coreProperties">
      <xsd:all>
        <xsd:element ref="dc:creator" minOccurs="0" maxOccurs="1"/>
        <xsd:element ref="dcterms:created" minOccurs="0" maxOccurs="1"/>
        <xsd:element ref="dc:identifier" minOccurs="0" maxOccurs="1"/>
        <xsd:element name="contentType" minOccurs="0" maxOccurs="1" type="xsd:string" ma:index="0" ma:displayName="Typ obsahu"/>
        <xsd:element ref="dc:title" minOccurs="0" maxOccurs="1" ma:index="4" ma:displayName="Nadpis"/>
        <xsd:element ref="dc:subject" minOccurs="0" maxOccurs="1"/>
        <xsd:element ref="dc:description" minOccurs="0" maxOccurs="1"/>
        <xsd:element name="keywords" minOccurs="0" maxOccurs="1" type="xsd:string"/>
        <xsd:element ref="dc:language" minOccurs="0" maxOccurs="1"/>
        <xsd:element name="category" minOccurs="0" maxOccurs="1" type="xsd:string"/>
        <xsd:element name="version" minOccurs="0" maxOccurs="1" type="xsd:string"/>
        <xsd:element name="revision" minOccurs="0" maxOccurs="1" type="xsd:string">
          <xsd:annotation>
            <xsd:documentation>
                        This value indicates the number of saves or revisions. The application is responsible for updating this value after each revision.
                    </xsd:documentation>
          </xsd:annotation>
        </xsd:element>
        <xsd:element name="lastModifiedBy" minOccurs="0" maxOccurs="1" type="xsd:string"/>
        <xsd:element ref="dcterms:modified" minOccurs="0" maxOccurs="1"/>
        <xsd:element name="contentStatus" minOccurs="0" maxOccurs="1" type="xsd:string"/>
      </xsd:all>
    </xsd:complexType>
  </xsd:schema>
  <xs:schema xmlns:pc="http://schemas.microsoft.com/office/infopath/2007/PartnerControls" xmlns:xs="http://www.w3.org/2001/XMLSchema" targetNamespace="http://schemas.microsoft.com/office/infopath/2007/PartnerControls" elementFormDefault="qualified" attributeFormDefault="unqualified">
    <xs:element name="Person">
      <xs:complexType>
        <xs:sequence>
          <xs:element ref="pc:DisplayName" minOccurs="0"/>
          <xs:element ref="pc:AccountId" minOccurs="0"/>
          <xs:element ref="pc:AccountType" minOccurs="0"/>
        </xs:sequence>
      </xs:complexType>
    </xs:element>
    <xs:element name="DisplayName" type="xs:string"/>
    <xs:element name="AccountId" type="xs:string"/>
    <xs:element name="AccountType" type="xs:string"/>
    <xs:element name="BDCAssociatedEntity">
      <xs:complexType>
        <xs:sequence>
          <xs:element ref="pc:BDCEntity" minOccurs="0" maxOccurs="unbounded"/>
        </xs:sequence>
        <xs:attribute ref="pc:EntityNamespace"/>
        <xs:attribute ref="pc:EntityName"/>
        <xs:attribute ref="pc:SystemInstanceName"/>
        <xs:attribute ref="pc:AssociationName"/>
      </xs:complexType>
    </xs:element>
    <xs:attribute name="EntityNamespace" type="xs:string"/>
    <xs:attribute name="EntityName" type="xs:string"/>
    <xs:attribute name="SystemInstanceName" type="xs:string"/>
    <xs:attribute name="AssociationName" type="xs:string"/>
    <xs:element name="BDCEntity">
      <xs:complexType>
        <xs:sequence>
          <xs:element ref="pc:EntityDisplayName" minOccurs="0"/>
          <xs:element ref="pc:EntityInstanceReference" minOccurs="0"/>
          <xs:element ref="pc:EntityId1" minOccurs="0"/>
          <xs:element ref="pc:EntityId2" minOccurs="0"/>
          <xs:element ref="pc:EntityId3" minOccurs="0"/>
          <xs:element ref="pc:EntityId4" minOccurs="0"/>
          <xs:element ref="pc:EntityId5" minOccurs="0"/>
        </xs:sequence>
      </xs:complexType>
    </xs:element>
    <xs:element name="EntityDisplayName" type="xs:string"/>
    <xs:element name="EntityInstanceReference" type="xs:string"/>
    <xs:element name="EntityId1" type="xs:string"/>
    <xs:element name="EntityId2" type="xs:string"/>
    <xs:element name="EntityId3" type="xs:string"/>
    <xs:element name="EntityId4" type="xs:string"/>
    <xs:element name="EntityId5" type="xs:string"/>
    <xs:element name="Terms">
      <xs:complexType>
        <xs:sequence>
          <xs:element ref="pc:TermInfo" minOccurs="0" maxOccurs="unbounded"/>
        </xs:sequence>
      </xs:complexType>
    </xs:element>
    <xs:element name="TermInfo">
      <xs:complexType>
        <xs:sequence>
          <xs:element ref="pc:TermName" minOccurs="0"/>
          <xs:element ref="pc:TermId" minOccurs="0"/>
        </xs:sequence>
      </xs:complexType>
    </xs:element>
    <xs:element name="TermName" type="xs:string"/>
    <xs:element name="TermId" type="xs:string"/>
  </xs:schema>
</ct:contentTypeSchema>
</file>

<file path=customXml/item3.xml><?xml version="1.0" encoding="utf-8"?>
<p:properties xmlns:p="http://schemas.microsoft.com/office/2006/metadata/properties" xmlns:xsi="http://www.w3.org/2001/XMLSchema-instance" xmlns:pc="http://schemas.microsoft.com/office/infopath/2007/PartnerControls">
  <documentManagement/>
</p:properties>
</file>

<file path=customXml/itemProps1.xml><?xml version="1.0" encoding="utf-8"?>
<ds:datastoreItem xmlns:ds="http://schemas.openxmlformats.org/officeDocument/2006/customXml" ds:itemID="{7670C4C3-DE77-4D68-AE31-759F3C3FDF40}">
  <ds:schemaRefs>
    <ds:schemaRef ds:uri="http://schemas.microsoft.com/sharepoint/v3/contenttype/forms"/>
  </ds:schemaRefs>
</ds:datastoreItem>
</file>

<file path=customXml/itemProps2.xml><?xml version="1.0" encoding="utf-8"?>
<ds:datastoreItem xmlns:ds="http://schemas.openxmlformats.org/officeDocument/2006/customXml" ds:itemID="{FC642FED-A7AC-4ECD-9933-D318E6278205}">
  <ds:schemaRefs>
    <ds:schemaRef ds:uri="7de74bec-cd59-4a44-9b76-4161d706fed8"/>
    <ds:schemaRef ds:uri="http://purl.org/dc/elements/1.1/"/>
    <ds:schemaRef ds:uri="http://purl.org/dc/terms/"/>
    <ds:schemaRef ds:uri="http://schemas.microsoft.com/internal/obd"/>
    <ds:schemaRef ds:uri="http://schemas.microsoft.com/office/2006/documentManagement/types"/>
    <ds:schemaRef ds:uri="http://schemas.microsoft.com/office/2006/metadata/contentType"/>
    <ds:schemaRef ds:uri="http://schemas.microsoft.com/office/2006/metadata/properties"/>
    <ds:schemaRef ds:uri="http://schemas.microsoft.com/office/2006/metadata/properties/metaAttributes"/>
    <ds:schemaRef ds:uri="http://schemas.microsoft.com/office/infopath/2007/PartnerControls"/>
    <ds:schemaRef ds:uri="http://schemas.openxmlformats.org/package/2006/metadata/core-properties"/>
    <ds:schemaRef ds:uri="http://www.w3.org/2001/XMLSchema"/>
  </ds:schemaRefs>
</ds:datastoreItem>
</file>

<file path=customXml/itemProps3.xml><?xml version="1.0" encoding="utf-8"?>
<ds:datastoreItem xmlns:ds="http://schemas.openxmlformats.org/officeDocument/2006/customXml" ds:itemID="{2CC903D4-F8D6-4904-A680-F7833EF21AF1}">
  <ds:schemaRefs>
    <ds:schemaRef ds:uri="7de74bec-cd59-4a44-9b76-4161d706fed8"/>
    <ds:schemaRef ds:uri="http://purl.org/dc/dcmitype/"/>
    <ds:schemaRef ds:uri="http://purl.org/dc/elements/1.1/"/>
    <ds:schemaRef ds:uri="http://purl.org/dc/terms/"/>
    <ds:schemaRef ds:uri="http://schemas.microsoft.com/office/2006/documentManagement/types"/>
    <ds:schemaRef ds:uri="http://schemas.microsoft.com/office/2006/metadata/properties"/>
    <ds:schemaRef ds:uri="http://schemas.microsoft.com/office/infopath/2007/PartnerControls"/>
    <ds:schemaRef ds:uri="http://schemas.openxmlformats.org/package/2006/metadata/core-properties"/>
    <ds:schemaRef ds:uri="http://www.w3.org/XML/1998/namespace"/>
  </ds:schemaRefs>
</ds:datastoreItem>
</file>

<file path=docProps/app.xml><?xml version="1.0" encoding="utf-8"?>
<Properties xmlns="http://schemas.openxmlformats.org/officeDocument/2006/extended-properties" xmlns:vt="http://schemas.openxmlformats.org/officeDocument/2006/docPropsVTypes">
  <Template>{67272968-E4F8-410B-ACAE-13AA1527394A}tf78438558_win32</Template>
  <TotalTime>247</TotalTime>
  <Words>430</Words>
  <Application>Microsoft Office PowerPoint</Application>
  <PresentationFormat>Širokoúhlá obrazovka</PresentationFormat>
  <Paragraphs>58</Paragraphs>
  <Slides>8</Slides>
  <Notes>0</Notes>
  <HiddenSlides>0</HiddenSlides>
  <MMClips>0</MMClips>
  <ScaleCrop>false</ScaleCrop>
  <HeadingPairs>
    <vt:vector size="6" baseType="variant">
      <vt:variant>
        <vt:lpstr>Použitá písma</vt:lpstr>
      </vt:variant>
      <vt:variant>
        <vt:i4>6</vt:i4>
      </vt:variant>
      <vt:variant>
        <vt:lpstr>Motiv</vt:lpstr>
      </vt:variant>
      <vt:variant>
        <vt:i4>1</vt:i4>
      </vt:variant>
      <vt:variant>
        <vt:lpstr>Nadpisy snímků</vt:lpstr>
      </vt:variant>
      <vt:variant>
        <vt:i4>8</vt:i4>
      </vt:variant>
    </vt:vector>
  </HeadingPairs>
  <TitlesOfParts>
    <vt:vector size="15" baseType="lpstr">
      <vt:lpstr>Arial</vt:lpstr>
      <vt:lpstr>Calibri</vt:lpstr>
      <vt:lpstr>Century Gothic</vt:lpstr>
      <vt:lpstr>Garamond</vt:lpstr>
      <vt:lpstr>Open Sans</vt:lpstr>
      <vt:lpstr>Wingdings</vt:lpstr>
      <vt:lpstr>SavonVTI</vt:lpstr>
      <vt:lpstr>Šampion</vt:lpstr>
      <vt:lpstr>Základní informace o Šampionu</vt:lpstr>
      <vt:lpstr>Má hlavní činnost     v Msports</vt:lpstr>
      <vt:lpstr>Organizace lekce  pro děti 1. stupně ZŠ</vt:lpstr>
      <vt:lpstr>Co si z praxe odnáším?</vt:lpstr>
      <vt:lpstr>Online cvičení pro děti aneb Šampion na doma </vt:lpstr>
      <vt:lpstr>Co mě se Šampionem čeká?</vt:lpstr>
      <vt:lpstr>Zdroje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Šampion</dc:title>
  <dc:creator>Eliška Štíchová</dc:creator>
  <cp:lastModifiedBy>Eliška Štíchová</cp:lastModifiedBy>
  <cp:revision>3</cp:revision>
  <dcterms:created xsi:type="dcterms:W3CDTF">2020-12-04T06:48:56Z</dcterms:created>
  <dcterms:modified xsi:type="dcterms:W3CDTF">2020-12-04T10:58:18Z</dcterms:modified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ContentTypeId">
    <vt:lpwstr>0x010100E609EF571A6BA7448BE6CA4EED8A7AAB</vt:lpwstr>
  </property>
</Properties>
</file>