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sldIdLst>
    <p:sldId id="264" r:id="rId5"/>
    <p:sldId id="265" r:id="rId6"/>
    <p:sldId id="274" r:id="rId7"/>
    <p:sldId id="266" r:id="rId8"/>
    <p:sldId id="267" r:id="rId9"/>
    <p:sldId id="268" r:id="rId10"/>
    <p:sldId id="270" r:id="rId11"/>
    <p:sldId id="272" r:id="rId12"/>
    <p:sldId id="273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2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1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6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5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87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83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6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4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52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3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0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53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93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05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30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D0503A-5F3F-4763-A909-FDE8264C8B85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1BEFD8-227A-4F18-A1FB-D71BF9EFD1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26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skjeseniov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67086-AD90-424C-B571-ED631BA1C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Pedagogická praxe v mimoškolních aktivitách na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BBFD6E-9373-40A0-8C27-E137C47C5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500" dirty="0"/>
              <a:t>Atletický kroužek</a:t>
            </a:r>
            <a:br>
              <a:rPr lang="cs-CZ" sz="3500" dirty="0"/>
            </a:br>
            <a:r>
              <a:rPr lang="cs-CZ" sz="1500" dirty="0"/>
              <a:t>Tereza Husáková, </a:t>
            </a:r>
            <a:br>
              <a:rPr lang="cs-CZ" sz="1500" dirty="0"/>
            </a:br>
            <a:r>
              <a:rPr lang="cs-CZ" sz="1500" dirty="0"/>
              <a:t>1.ročník – pedagogika pro 1.stupeň ZŠ</a:t>
            </a:r>
          </a:p>
        </p:txBody>
      </p:sp>
    </p:spTree>
    <p:extLst>
      <p:ext uri="{BB962C8B-B14F-4D97-AF65-F5344CB8AC3E}">
        <p14:creationId xmlns:p14="http://schemas.microsoft.com/office/powerpoint/2010/main" val="264888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AA58E-2FCE-467A-B177-9FBC13B6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E2A71E-2910-4C11-AD27-8C08DD31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Použité vlastní fotografie a vlastní text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https://www.facebook.com/skjeseniova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34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FCE51-A4DF-45AE-9BCD-E9D66E6D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1B8D0-41F2-45F7-BBBC-DDB80E0D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3767"/>
            <a:ext cx="9601196" cy="3799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/>
              <a:t>A krásný zbytek dne!!!</a:t>
            </a:r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/>
          </a:p>
          <a:p>
            <a:pPr marL="0" indent="0" algn="r">
              <a:buNone/>
            </a:pPr>
            <a:endParaRPr lang="cs-CZ" sz="1500" dirty="0"/>
          </a:p>
          <a:p>
            <a:pPr marL="0" indent="0" algn="r">
              <a:buNone/>
            </a:pPr>
            <a:endParaRPr lang="cs-CZ" sz="1500" dirty="0"/>
          </a:p>
          <a:p>
            <a:pPr marL="0" indent="0" algn="r">
              <a:buNone/>
            </a:pPr>
            <a:endParaRPr lang="cs-CZ" sz="1500" dirty="0"/>
          </a:p>
          <a:p>
            <a:pPr marL="0" indent="0" algn="r">
              <a:buNone/>
            </a:pPr>
            <a:r>
              <a:rPr lang="cs-CZ" sz="1500" dirty="0"/>
              <a:t>Tereza Husáková, 1.ročník</a:t>
            </a:r>
            <a:br>
              <a:rPr lang="cs-CZ" sz="1500" dirty="0"/>
            </a:br>
            <a:r>
              <a:rPr lang="cs-CZ" sz="1500" dirty="0"/>
              <a:t>Učitelství pro 1.stupeň ZŠ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7EF393-05D8-4583-8354-2DB40E9A8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67" y="2806913"/>
            <a:ext cx="5277775" cy="34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9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07D2B58-0598-48A6-89D1-C3D06E4E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2984FAC-11B3-473F-A263-D44261E8A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6" y="2668588"/>
            <a:ext cx="4572000" cy="3429000"/>
          </a:xfrm>
          <a:prstGeom prst="rect">
            <a:avLst/>
          </a:prstGeom>
        </p:spPr>
      </p:pic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33A68E3-746F-4E3E-93EE-7C6B2FFCA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4150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08708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DD2FE-F4B3-4BC5-8962-7EF827BA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E26F449-66D3-4A4C-B815-860EFE81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92412"/>
            <a:ext cx="4267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978CAF-3D5A-483D-8322-C00E56AD06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8" y="2557993"/>
            <a:ext cx="442383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B07AF-1821-46EA-9CAA-7E2FE164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o klubu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E8DB3-8BEE-41F9-92B6-C6A5F81D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Sportovní škola ZŠ Jeseniova</a:t>
            </a:r>
          </a:p>
          <a:p>
            <a:r>
              <a:rPr lang="cs-CZ" dirty="0"/>
              <a:t>Od 6. třídy – jedna sportovní třída (plní talentové zkoušky)</a:t>
            </a:r>
          </a:p>
          <a:p>
            <a:r>
              <a:rPr lang="cs-CZ" dirty="0"/>
              <a:t>V létě – 4 příměstské tábory</a:t>
            </a:r>
          </a:p>
          <a:p>
            <a:pPr marL="0" indent="0">
              <a:buNone/>
            </a:pPr>
            <a:r>
              <a:rPr lang="cs-CZ" dirty="0"/>
              <a:t>              - 2 tábory atletické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39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780E6-7C8D-4704-8918-1ABD7BDA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BC4B8-3255-4D7B-B1C6-780D781A0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Švihadla, překážky, tenisáky, raketky, míče, víčka, obrázky, domino, žebřík, hranolky, …</a:t>
            </a:r>
          </a:p>
        </p:txBody>
      </p:sp>
    </p:spTree>
    <p:extLst>
      <p:ext uri="{BB962C8B-B14F-4D97-AF65-F5344CB8AC3E}">
        <p14:creationId xmlns:p14="http://schemas.microsoft.com/office/powerpoint/2010/main" val="172657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6BF5E-ADB6-4970-A277-14C90298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tréninku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7E3882-648F-4C67-A3BD-BB395359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Zábavný klus</a:t>
            </a:r>
          </a:p>
          <a:p>
            <a:r>
              <a:rPr lang="cs-CZ" dirty="0"/>
              <a:t>Rozcvičení</a:t>
            </a:r>
          </a:p>
          <a:p>
            <a:r>
              <a:rPr lang="cs-CZ" dirty="0"/>
              <a:t>Hra</a:t>
            </a:r>
          </a:p>
          <a:p>
            <a:r>
              <a:rPr lang="cs-CZ" dirty="0"/>
              <a:t>Hlavní část tréninku</a:t>
            </a:r>
          </a:p>
          <a:p>
            <a:r>
              <a:rPr lang="cs-CZ" dirty="0"/>
              <a:t>Hra a zklidnění na závěr</a:t>
            </a:r>
          </a:p>
        </p:txBody>
      </p:sp>
    </p:spTree>
    <p:extLst>
      <p:ext uri="{BB962C8B-B14F-4D97-AF65-F5344CB8AC3E}">
        <p14:creationId xmlns:p14="http://schemas.microsoft.com/office/powerpoint/2010/main" val="120303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50824-D64C-41C8-980A-969C28F5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v období </a:t>
            </a:r>
            <a:r>
              <a:rPr lang="cs-CZ" dirty="0" err="1"/>
              <a:t>koronaviru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FAE030-8646-4E05-9D47-5CF08A4C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cs-CZ" dirty="0"/>
              <a:t>2 fáze:</a:t>
            </a:r>
          </a:p>
          <a:p>
            <a:pPr marL="0" indent="0">
              <a:buNone/>
            </a:pPr>
            <a:r>
              <a:rPr lang="cs-CZ" dirty="0"/>
              <a:t>       1. děti rozdělené do malých skupinek po 5 dětech + 1 trenér</a:t>
            </a:r>
          </a:p>
          <a:p>
            <a:pPr marL="0" indent="0">
              <a:buNone/>
            </a:pPr>
            <a:r>
              <a:rPr lang="cs-CZ" dirty="0"/>
              <a:t>       2. děti dostávali natočená videa, napsané aktivity, podle kterých mohli trénovat</a:t>
            </a:r>
            <a:br>
              <a:rPr lang="cs-CZ" dirty="0"/>
            </a:br>
            <a:r>
              <a:rPr lang="cs-CZ" dirty="0"/>
              <a:t>          - také jsme pro ně připravovali soutěže – natočili nám aktivitu a </a:t>
            </a:r>
            <a:r>
              <a:rPr lang="cs-CZ"/>
              <a:t>poslali zpátky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58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95160-6542-48D1-B373-4B959E9E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děti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5986222-D3F7-492A-811C-1C69E6401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0" y="3129240"/>
            <a:ext cx="3048581" cy="2019685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7BF56A7-BD1A-403C-985E-E501765A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3" y="3129240"/>
            <a:ext cx="3048581" cy="20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9CFD61-00EE-4FD3-BC6D-C7878351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86" y="3008143"/>
            <a:ext cx="4048218" cy="22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6D7CC-C6E9-4B49-99F1-B8A2A3B3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děti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13CAF7-2FAA-40D9-BBA3-FC6815D2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98" y="617976"/>
            <a:ext cx="2716085" cy="18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4B1727-DF36-4E3E-B58B-E81997BD34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18" y="608477"/>
            <a:ext cx="2716085" cy="18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3B0D37-F6CF-4B3F-8E4D-CAE918B6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17" y="2766783"/>
            <a:ext cx="3809999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442784F-4791-4B6B-876F-7F8DEC40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8" y="2795118"/>
            <a:ext cx="3809999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F98B787-5F52-459C-B679-9A1A9533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36" y="2795118"/>
            <a:ext cx="3298689" cy="24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612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682F189D95604DB3AACE4C12A76FEB" ma:contentTypeVersion="10" ma:contentTypeDescription="Vytvoří nový dokument" ma:contentTypeScope="" ma:versionID="e18a5edfae5ddecc36160a0c35c109e4">
  <xsd:schema xmlns:xsd="http://www.w3.org/2001/XMLSchema" xmlns:xs="http://www.w3.org/2001/XMLSchema" xmlns:p="http://schemas.microsoft.com/office/2006/metadata/properties" xmlns:ns3="0ae4089b-ffef-4493-b977-288963ced45e" targetNamespace="http://schemas.microsoft.com/office/2006/metadata/properties" ma:root="true" ma:fieldsID="af107d4ffb78190956ca3c7e1b3e98db" ns3:_="">
    <xsd:import namespace="0ae4089b-ffef-4493-b977-288963ced4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4089b-ffef-4493-b977-288963ce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173C1-3520-4B78-9183-4EB3C2DC3680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0ae4089b-ffef-4493-b977-288963ced45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515A01-B45A-4EC0-A6EF-944060694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4089b-ffef-4493-b977-288963ced4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D4265A-A72C-4614-B63C-B3F025ECE4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1020</TotalTime>
  <Words>187</Words>
  <Application>Microsoft Office PowerPoint</Application>
  <PresentationFormat>Širokoúhlá obrazovka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Organika</vt:lpstr>
      <vt:lpstr>Pedagogická praxe v mimoškolních aktivitách na ZŠ</vt:lpstr>
      <vt:lpstr>Prostory</vt:lpstr>
      <vt:lpstr>Prostory</vt:lpstr>
      <vt:lpstr>Základní informace o klubu</vt:lpstr>
      <vt:lpstr>Pomůcky</vt:lpstr>
      <vt:lpstr>Průběh tréninku</vt:lpstr>
      <vt:lpstr>Výuka v období koronaviru</vt:lpstr>
      <vt:lpstr>Naše děti</vt:lpstr>
      <vt:lpstr>Naše děti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praxe v mimoškolních aktivitách žáků 1. stupně ZŠ</dc:title>
  <dc:creator>Tereza Stuchlá</dc:creator>
  <cp:lastModifiedBy>tereza.husakova@outlook.cz</cp:lastModifiedBy>
  <cp:revision>15</cp:revision>
  <dcterms:created xsi:type="dcterms:W3CDTF">2020-04-28T11:31:29Z</dcterms:created>
  <dcterms:modified xsi:type="dcterms:W3CDTF">2020-12-04T09:50:17Z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0x010100BD682F189D95604DB3AACE4C12A76FEB</vt:lpwstr>
  </property>
</Properties>
</file>