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4" r:id="rId14"/>
    <p:sldId id="265" r:id="rId15"/>
    <p:sldId id="267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F9B73-0081-4E73-953F-6D1DE29EB5C3}" v="105" dt="2020-12-04T07:14:58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ára Svobodová" userId="1308ace9-c359-4964-9521-d65c07f93cf1" providerId="ADAL" clId="{053F9B73-0081-4E73-953F-6D1DE29EB5C3}"/>
    <pc:docChg chg="undo custSel mod addSld delSld modSld">
      <pc:chgData name="Klára Svobodová" userId="1308ace9-c359-4964-9521-d65c07f93cf1" providerId="ADAL" clId="{053F9B73-0081-4E73-953F-6D1DE29EB5C3}" dt="2020-12-04T07:14:58.876" v="971"/>
      <pc:docMkLst>
        <pc:docMk/>
      </pc:docMkLst>
      <pc:sldChg chg="modTransition">
        <pc:chgData name="Klára Svobodová" userId="1308ace9-c359-4964-9521-d65c07f93cf1" providerId="ADAL" clId="{053F9B73-0081-4E73-953F-6D1DE29EB5C3}" dt="2020-12-04T07:08:58.107" v="933"/>
        <pc:sldMkLst>
          <pc:docMk/>
          <pc:sldMk cId="1251663205" sldId="256"/>
        </pc:sldMkLst>
      </pc:sldChg>
      <pc:sldChg chg="addSp modSp mod modTransition setBg setClrOvrMap">
        <pc:chgData name="Klára Svobodová" userId="1308ace9-c359-4964-9521-d65c07f93cf1" providerId="ADAL" clId="{053F9B73-0081-4E73-953F-6D1DE29EB5C3}" dt="2020-12-04T07:09:44.454" v="934"/>
        <pc:sldMkLst>
          <pc:docMk/>
          <pc:sldMk cId="459591349" sldId="257"/>
        </pc:sldMkLst>
        <pc:spChg chg="mod">
          <ac:chgData name="Klára Svobodová" userId="1308ace9-c359-4964-9521-d65c07f93cf1" providerId="ADAL" clId="{053F9B73-0081-4E73-953F-6D1DE29EB5C3}" dt="2020-12-04T07:03:27.227" v="907" actId="26606"/>
          <ac:spMkLst>
            <pc:docMk/>
            <pc:sldMk cId="459591349" sldId="257"/>
            <ac:spMk id="2" creationId="{6F2074EC-3ED8-4273-9669-73213890AA97}"/>
          </ac:spMkLst>
        </pc:spChg>
        <pc:spChg chg="mod">
          <ac:chgData name="Klára Svobodová" userId="1308ace9-c359-4964-9521-d65c07f93cf1" providerId="ADAL" clId="{053F9B73-0081-4E73-953F-6D1DE29EB5C3}" dt="2020-12-04T07:03:27.227" v="907" actId="26606"/>
          <ac:spMkLst>
            <pc:docMk/>
            <pc:sldMk cId="459591349" sldId="257"/>
            <ac:spMk id="3" creationId="{683D8906-4D26-4E51-9F37-DC82EADF55D3}"/>
          </ac:spMkLst>
        </pc:spChg>
        <pc:spChg chg="add">
          <ac:chgData name="Klára Svobodová" userId="1308ace9-c359-4964-9521-d65c07f93cf1" providerId="ADAL" clId="{053F9B73-0081-4E73-953F-6D1DE29EB5C3}" dt="2020-12-04T07:03:27.227" v="907" actId="26606"/>
          <ac:spMkLst>
            <pc:docMk/>
            <pc:sldMk cId="459591349" sldId="257"/>
            <ac:spMk id="9" creationId="{5FDF4720-5445-47BE-89FE-E40D1AE6F619}"/>
          </ac:spMkLst>
        </pc:spChg>
        <pc:spChg chg="add">
          <ac:chgData name="Klára Svobodová" userId="1308ace9-c359-4964-9521-d65c07f93cf1" providerId="ADAL" clId="{053F9B73-0081-4E73-953F-6D1DE29EB5C3}" dt="2020-12-04T07:03:27.227" v="907" actId="26606"/>
          <ac:spMkLst>
            <pc:docMk/>
            <pc:sldMk cId="459591349" sldId="257"/>
            <ac:spMk id="11" creationId="{AC8710B4-A815-4082-9E4F-F13A0007090C}"/>
          </ac:spMkLst>
        </pc:spChg>
        <pc:picChg chg="add mod ord">
          <ac:chgData name="Klára Svobodová" userId="1308ace9-c359-4964-9521-d65c07f93cf1" providerId="ADAL" clId="{053F9B73-0081-4E73-953F-6D1DE29EB5C3}" dt="2020-12-04T07:03:27.227" v="907" actId="26606"/>
          <ac:picMkLst>
            <pc:docMk/>
            <pc:sldMk cId="459591349" sldId="257"/>
            <ac:picMk id="4" creationId="{38E81BF5-D453-4B13-9D49-0B6E5DF4B008}"/>
          </ac:picMkLst>
        </pc:picChg>
      </pc:sldChg>
      <pc:sldChg chg="modTransition modAnim">
        <pc:chgData name="Klára Svobodová" userId="1308ace9-c359-4964-9521-d65c07f93cf1" providerId="ADAL" clId="{053F9B73-0081-4E73-953F-6D1DE29EB5C3}" dt="2020-12-04T07:12:58.439" v="951"/>
        <pc:sldMkLst>
          <pc:docMk/>
          <pc:sldMk cId="2785652864" sldId="258"/>
        </pc:sldMkLst>
      </pc:sldChg>
      <pc:sldChg chg="modTransition modAnim">
        <pc:chgData name="Klára Svobodová" userId="1308ace9-c359-4964-9521-d65c07f93cf1" providerId="ADAL" clId="{053F9B73-0081-4E73-953F-6D1DE29EB5C3}" dt="2020-12-04T07:13:29.898" v="954"/>
        <pc:sldMkLst>
          <pc:docMk/>
          <pc:sldMk cId="1571374159" sldId="259"/>
        </pc:sldMkLst>
      </pc:sldChg>
      <pc:sldChg chg="modSp modTransition modAnim">
        <pc:chgData name="Klára Svobodová" userId="1308ace9-c359-4964-9521-d65c07f93cf1" providerId="ADAL" clId="{053F9B73-0081-4E73-953F-6D1DE29EB5C3}" dt="2020-12-04T07:13:47.703" v="957"/>
        <pc:sldMkLst>
          <pc:docMk/>
          <pc:sldMk cId="1361225012" sldId="260"/>
        </pc:sldMkLst>
        <pc:spChg chg="mod">
          <ac:chgData name="Klára Svobodová" userId="1308ace9-c359-4964-9521-d65c07f93cf1" providerId="ADAL" clId="{053F9B73-0081-4E73-953F-6D1DE29EB5C3}" dt="2020-12-04T04:35:59.190" v="16" actId="20577"/>
          <ac:spMkLst>
            <pc:docMk/>
            <pc:sldMk cId="1361225012" sldId="260"/>
            <ac:spMk id="3" creationId="{E1DD6902-503D-4709-B0CF-2743E03AC3B5}"/>
          </ac:spMkLst>
        </pc:spChg>
      </pc:sldChg>
      <pc:sldChg chg="modTransition modAnim">
        <pc:chgData name="Klára Svobodová" userId="1308ace9-c359-4964-9521-d65c07f93cf1" providerId="ADAL" clId="{053F9B73-0081-4E73-953F-6D1DE29EB5C3}" dt="2020-12-04T07:14:11.583" v="961"/>
        <pc:sldMkLst>
          <pc:docMk/>
          <pc:sldMk cId="63391964" sldId="261"/>
        </pc:sldMkLst>
      </pc:sldChg>
      <pc:sldChg chg="modTransition modAnim">
        <pc:chgData name="Klára Svobodová" userId="1308ace9-c359-4964-9521-d65c07f93cf1" providerId="ADAL" clId="{053F9B73-0081-4E73-953F-6D1DE29EB5C3}" dt="2020-12-04T07:14:31.353" v="965"/>
        <pc:sldMkLst>
          <pc:docMk/>
          <pc:sldMk cId="2779568967" sldId="262"/>
        </pc:sldMkLst>
      </pc:sldChg>
      <pc:sldChg chg="addSp modSp mod modTransition setBg">
        <pc:chgData name="Klára Svobodová" userId="1308ace9-c359-4964-9521-d65c07f93cf1" providerId="ADAL" clId="{053F9B73-0081-4E73-953F-6D1DE29EB5C3}" dt="2020-12-04T07:10:54.926" v="940"/>
        <pc:sldMkLst>
          <pc:docMk/>
          <pc:sldMk cId="2509388240" sldId="263"/>
        </pc:sldMkLst>
        <pc:spChg chg="mod">
          <ac:chgData name="Klára Svobodová" userId="1308ace9-c359-4964-9521-d65c07f93cf1" providerId="ADAL" clId="{053F9B73-0081-4E73-953F-6D1DE29EB5C3}" dt="2020-12-04T07:05:30.993" v="908" actId="20577"/>
          <ac:spMkLst>
            <pc:docMk/>
            <pc:sldMk cId="2509388240" sldId="263"/>
            <ac:spMk id="2" creationId="{2E5AB08D-A318-427C-A21B-C4D425783648}"/>
          </ac:spMkLst>
        </pc:spChg>
        <pc:spChg chg="mod">
          <ac:chgData name="Klára Svobodová" userId="1308ace9-c359-4964-9521-d65c07f93cf1" providerId="ADAL" clId="{053F9B73-0081-4E73-953F-6D1DE29EB5C3}" dt="2020-12-04T04:39:16.214" v="100" actId="26606"/>
          <ac:spMkLst>
            <pc:docMk/>
            <pc:sldMk cId="2509388240" sldId="263"/>
            <ac:spMk id="11" creationId="{17D0D567-CC8E-40A0-A08C-EC72A3A47E90}"/>
          </ac:spMkLst>
        </pc:spChg>
        <pc:spChg chg="add">
          <ac:chgData name="Klára Svobodová" userId="1308ace9-c359-4964-9521-d65c07f93cf1" providerId="ADAL" clId="{053F9B73-0081-4E73-953F-6D1DE29EB5C3}" dt="2020-12-04T04:39:16.214" v="100" actId="26606"/>
          <ac:spMkLst>
            <pc:docMk/>
            <pc:sldMk cId="2509388240" sldId="263"/>
            <ac:spMk id="17" creationId="{3CD9DF72-87A3-404E-A828-84CBF11A8303}"/>
          </ac:spMkLst>
        </pc:spChg>
        <pc:picChg chg="add mod ord">
          <ac:chgData name="Klára Svobodová" userId="1308ace9-c359-4964-9521-d65c07f93cf1" providerId="ADAL" clId="{053F9B73-0081-4E73-953F-6D1DE29EB5C3}" dt="2020-12-04T04:39:16.214" v="100" actId="26606"/>
          <ac:picMkLst>
            <pc:docMk/>
            <pc:sldMk cId="2509388240" sldId="263"/>
            <ac:picMk id="12" creationId="{6FD91A72-C74D-4B18-94FE-EAE5E31B3452}"/>
          </ac:picMkLst>
        </pc:picChg>
        <pc:cxnChg chg="add">
          <ac:chgData name="Klára Svobodová" userId="1308ace9-c359-4964-9521-d65c07f93cf1" providerId="ADAL" clId="{053F9B73-0081-4E73-953F-6D1DE29EB5C3}" dt="2020-12-04T04:39:16.214" v="100" actId="26606"/>
          <ac:cxnSpMkLst>
            <pc:docMk/>
            <pc:sldMk cId="2509388240" sldId="263"/>
            <ac:cxnSpMk id="19" creationId="{20E3A342-4D61-4E3F-AF90-1AB42AEB96CC}"/>
          </ac:cxnSpMkLst>
        </pc:cxnChg>
      </pc:sldChg>
      <pc:sldChg chg="addSp delSp modSp mod modTransition setBg modAnim setClrOvrMap">
        <pc:chgData name="Klára Svobodová" userId="1308ace9-c359-4964-9521-d65c07f93cf1" providerId="ADAL" clId="{053F9B73-0081-4E73-953F-6D1DE29EB5C3}" dt="2020-12-04T07:14:58.876" v="971"/>
        <pc:sldMkLst>
          <pc:docMk/>
          <pc:sldMk cId="854932895" sldId="264"/>
        </pc:sldMkLst>
        <pc:spChg chg="mod">
          <ac:chgData name="Klára Svobodová" userId="1308ace9-c359-4964-9521-d65c07f93cf1" providerId="ADAL" clId="{053F9B73-0081-4E73-953F-6D1DE29EB5C3}" dt="2020-12-04T06:54:22.125" v="643" actId="26606"/>
          <ac:spMkLst>
            <pc:docMk/>
            <pc:sldMk cId="854932895" sldId="264"/>
            <ac:spMk id="2" creationId="{5D083EDE-CA66-401D-B684-C543CFF66B0A}"/>
          </ac:spMkLst>
        </pc:spChg>
        <pc:spChg chg="add del mod">
          <ac:chgData name="Klára Svobodová" userId="1308ace9-c359-4964-9521-d65c07f93cf1" providerId="ADAL" clId="{053F9B73-0081-4E73-953F-6D1DE29EB5C3}" dt="2020-12-04T05:36:13.526" v="336" actId="478"/>
          <ac:spMkLst>
            <pc:docMk/>
            <pc:sldMk cId="854932895" sldId="264"/>
            <ac:spMk id="12" creationId="{BCF4FC4D-B9F5-49C4-908B-6D6B6FE978C2}"/>
          </ac:spMkLst>
        </pc:spChg>
        <pc:spChg chg="add mod">
          <ac:chgData name="Klára Svobodová" userId="1308ace9-c359-4964-9521-d65c07f93cf1" providerId="ADAL" clId="{053F9B73-0081-4E73-953F-6D1DE29EB5C3}" dt="2020-12-04T07:06:17.923" v="915" actId="20577"/>
          <ac:spMkLst>
            <pc:docMk/>
            <pc:sldMk cId="854932895" sldId="264"/>
            <ac:spMk id="15" creationId="{00006A58-38CF-4D6E-A9EF-E70D96A73078}"/>
          </ac:spMkLst>
        </pc:spChg>
        <pc:spChg chg="add del">
          <ac:chgData name="Klára Svobodová" userId="1308ace9-c359-4964-9521-d65c07f93cf1" providerId="ADAL" clId="{053F9B73-0081-4E73-953F-6D1DE29EB5C3}" dt="2020-12-04T06:54:58.672" v="646" actId="26606"/>
          <ac:spMkLst>
            <pc:docMk/>
            <pc:sldMk cId="854932895" sldId="264"/>
            <ac:spMk id="29" creationId="{003713C1-2FB2-413B-BF91-3AE41726FB7A}"/>
          </ac:spMkLst>
        </pc:spChg>
        <pc:spChg chg="add del">
          <ac:chgData name="Klára Svobodová" userId="1308ace9-c359-4964-9521-d65c07f93cf1" providerId="ADAL" clId="{053F9B73-0081-4E73-953F-6D1DE29EB5C3}" dt="2020-12-04T06:54:58.672" v="646" actId="26606"/>
          <ac:spMkLst>
            <pc:docMk/>
            <pc:sldMk cId="854932895" sldId="264"/>
            <ac:spMk id="31" creationId="{90795B4D-5022-4A7F-A01D-8D880B7CDBE6}"/>
          </ac:spMkLst>
        </pc:spChg>
        <pc:spChg chg="add del">
          <ac:chgData name="Klára Svobodová" userId="1308ace9-c359-4964-9521-d65c07f93cf1" providerId="ADAL" clId="{053F9B73-0081-4E73-953F-6D1DE29EB5C3}" dt="2020-12-04T06:54:58.672" v="646" actId="26606"/>
          <ac:spMkLst>
            <pc:docMk/>
            <pc:sldMk cId="854932895" sldId="264"/>
            <ac:spMk id="33" creationId="{AFD19018-DE7C-4796-ADF2-AD2EB0FC0D9C}"/>
          </ac:spMkLst>
        </pc:spChg>
        <pc:spChg chg="add del">
          <ac:chgData name="Klára Svobodová" userId="1308ace9-c359-4964-9521-d65c07f93cf1" providerId="ADAL" clId="{053F9B73-0081-4E73-953F-6D1DE29EB5C3}" dt="2020-12-04T06:54:58.672" v="646" actId="26606"/>
          <ac:spMkLst>
            <pc:docMk/>
            <pc:sldMk cId="854932895" sldId="264"/>
            <ac:spMk id="35" creationId="{B1A0A2C2-4F85-44AF-8708-8DCA4B550CB8}"/>
          </ac:spMkLst>
        </pc:spChg>
        <pc:spChg chg="add">
          <ac:chgData name="Klára Svobodová" userId="1308ace9-c359-4964-9521-d65c07f93cf1" providerId="ADAL" clId="{053F9B73-0081-4E73-953F-6D1DE29EB5C3}" dt="2020-12-04T06:54:58.672" v="646" actId="26606"/>
          <ac:spMkLst>
            <pc:docMk/>
            <pc:sldMk cId="854932895" sldId="264"/>
            <ac:spMk id="40" creationId="{003713C1-2FB2-413B-BF91-3AE41726FB7A}"/>
          </ac:spMkLst>
        </pc:spChg>
        <pc:spChg chg="add">
          <ac:chgData name="Klára Svobodová" userId="1308ace9-c359-4964-9521-d65c07f93cf1" providerId="ADAL" clId="{053F9B73-0081-4E73-953F-6D1DE29EB5C3}" dt="2020-12-04T06:54:58.672" v="646" actId="26606"/>
          <ac:spMkLst>
            <pc:docMk/>
            <pc:sldMk cId="854932895" sldId="264"/>
            <ac:spMk id="42" creationId="{1CAB92A9-A23E-4C58-BF68-EDCB6F12A53E}"/>
          </ac:spMkLst>
        </pc:spChg>
        <pc:spChg chg="add">
          <ac:chgData name="Klára Svobodová" userId="1308ace9-c359-4964-9521-d65c07f93cf1" providerId="ADAL" clId="{053F9B73-0081-4E73-953F-6D1DE29EB5C3}" dt="2020-12-04T06:54:58.672" v="646" actId="26606"/>
          <ac:spMkLst>
            <pc:docMk/>
            <pc:sldMk cId="854932895" sldId="264"/>
            <ac:spMk id="44" creationId="{90795B4D-5022-4A7F-A01D-8D880B7CDBE6}"/>
          </ac:spMkLst>
        </pc:spChg>
        <pc:spChg chg="add">
          <ac:chgData name="Klára Svobodová" userId="1308ace9-c359-4964-9521-d65c07f93cf1" providerId="ADAL" clId="{053F9B73-0081-4E73-953F-6D1DE29EB5C3}" dt="2020-12-04T06:54:58.672" v="646" actId="26606"/>
          <ac:spMkLst>
            <pc:docMk/>
            <pc:sldMk cId="854932895" sldId="264"/>
            <ac:spMk id="46" creationId="{AFD19018-DE7C-4796-ADF2-AD2EB0FC0D9C}"/>
          </ac:spMkLst>
        </pc:spChg>
        <pc:spChg chg="add">
          <ac:chgData name="Klára Svobodová" userId="1308ace9-c359-4964-9521-d65c07f93cf1" providerId="ADAL" clId="{053F9B73-0081-4E73-953F-6D1DE29EB5C3}" dt="2020-12-04T06:54:58.672" v="646" actId="26606"/>
          <ac:spMkLst>
            <pc:docMk/>
            <pc:sldMk cId="854932895" sldId="264"/>
            <ac:spMk id="48" creationId="{B1A0A2C2-4F85-44AF-8708-8DCA4B550CB8}"/>
          </ac:spMkLst>
        </pc:spChg>
        <pc:picChg chg="add del">
          <ac:chgData name="Klára Svobodová" userId="1308ace9-c359-4964-9521-d65c07f93cf1" providerId="ADAL" clId="{053F9B73-0081-4E73-953F-6D1DE29EB5C3}" dt="2020-12-04T05:36:45.444" v="344" actId="478"/>
          <ac:picMkLst>
            <pc:docMk/>
            <pc:sldMk cId="854932895" sldId="264"/>
            <ac:picMk id="4" creationId="{06B517B3-41E9-4878-B6F9-2253ED1E219E}"/>
          </ac:picMkLst>
        </pc:picChg>
        <pc:picChg chg="del">
          <ac:chgData name="Klára Svobodová" userId="1308ace9-c359-4964-9521-d65c07f93cf1" providerId="ADAL" clId="{053F9B73-0081-4E73-953F-6D1DE29EB5C3}" dt="2020-12-04T05:36:38.576" v="342" actId="478"/>
          <ac:picMkLst>
            <pc:docMk/>
            <pc:sldMk cId="854932895" sldId="264"/>
            <ac:picMk id="5" creationId="{AC66D2C2-FA8D-4A8A-B0EA-6646306F3A97}"/>
          </ac:picMkLst>
        </pc:picChg>
        <pc:picChg chg="del">
          <ac:chgData name="Klára Svobodová" userId="1308ace9-c359-4964-9521-d65c07f93cf1" providerId="ADAL" clId="{053F9B73-0081-4E73-953F-6D1DE29EB5C3}" dt="2020-12-04T05:36:36.956" v="341" actId="478"/>
          <ac:picMkLst>
            <pc:docMk/>
            <pc:sldMk cId="854932895" sldId="264"/>
            <ac:picMk id="6" creationId="{3B273E31-04FF-47DA-826E-7AA7038779A8}"/>
          </ac:picMkLst>
        </pc:picChg>
        <pc:picChg chg="del">
          <ac:chgData name="Klára Svobodová" userId="1308ace9-c359-4964-9521-d65c07f93cf1" providerId="ADAL" clId="{053F9B73-0081-4E73-953F-6D1DE29EB5C3}" dt="2020-12-04T05:36:43.506" v="343" actId="478"/>
          <ac:picMkLst>
            <pc:docMk/>
            <pc:sldMk cId="854932895" sldId="264"/>
            <ac:picMk id="7" creationId="{2418356F-3BF1-4772-9186-69B5EFD6272B}"/>
          </ac:picMkLst>
        </pc:picChg>
        <pc:picChg chg="add del">
          <ac:chgData name="Klára Svobodová" userId="1308ace9-c359-4964-9521-d65c07f93cf1" providerId="ADAL" clId="{053F9B73-0081-4E73-953F-6D1DE29EB5C3}" dt="2020-12-04T05:36:34.163" v="340" actId="478"/>
          <ac:picMkLst>
            <pc:docMk/>
            <pc:sldMk cId="854932895" sldId="264"/>
            <ac:picMk id="13" creationId="{FCAD0DA5-CCA6-45C1-B5AC-F41BB4D4976A}"/>
          </ac:picMkLst>
        </pc:picChg>
        <pc:picChg chg="add del mod">
          <ac:chgData name="Klára Svobodová" userId="1308ace9-c359-4964-9521-d65c07f93cf1" providerId="ADAL" clId="{053F9B73-0081-4E73-953F-6D1DE29EB5C3}" dt="2020-12-04T06:49:38.103" v="629" actId="478"/>
          <ac:picMkLst>
            <pc:docMk/>
            <pc:sldMk cId="854932895" sldId="264"/>
            <ac:picMk id="16" creationId="{DA5BDD26-397C-4987-8559-E13D0C579BDA}"/>
          </ac:picMkLst>
        </pc:picChg>
        <pc:picChg chg="add del mod">
          <ac:chgData name="Klára Svobodová" userId="1308ace9-c359-4964-9521-d65c07f93cf1" providerId="ADAL" clId="{053F9B73-0081-4E73-953F-6D1DE29EB5C3}" dt="2020-12-04T06:50:44.957" v="632" actId="478"/>
          <ac:picMkLst>
            <pc:docMk/>
            <pc:sldMk cId="854932895" sldId="264"/>
            <ac:picMk id="17" creationId="{0FD6CC3B-38CE-45A8-A124-233D4C9750A0}"/>
          </ac:picMkLst>
        </pc:picChg>
        <pc:picChg chg="add del mod">
          <ac:chgData name="Klára Svobodová" userId="1308ace9-c359-4964-9521-d65c07f93cf1" providerId="ADAL" clId="{053F9B73-0081-4E73-953F-6D1DE29EB5C3}" dt="2020-12-04T06:52:22.607" v="636" actId="478"/>
          <ac:picMkLst>
            <pc:docMk/>
            <pc:sldMk cId="854932895" sldId="264"/>
            <ac:picMk id="18" creationId="{485B2F15-62C3-470E-9A33-21898B7EBC84}"/>
          </ac:picMkLst>
        </pc:picChg>
        <pc:picChg chg="add del mod">
          <ac:chgData name="Klára Svobodová" userId="1308ace9-c359-4964-9521-d65c07f93cf1" providerId="ADAL" clId="{053F9B73-0081-4E73-953F-6D1DE29EB5C3}" dt="2020-12-04T06:49:26.187" v="627" actId="478"/>
          <ac:picMkLst>
            <pc:docMk/>
            <pc:sldMk cId="854932895" sldId="264"/>
            <ac:picMk id="19" creationId="{344B4212-4A70-420F-81F1-6888C0C4AC53}"/>
          </ac:picMkLst>
        </pc:picChg>
        <pc:picChg chg="add del mod">
          <ac:chgData name="Klára Svobodová" userId="1308ace9-c359-4964-9521-d65c07f93cf1" providerId="ADAL" clId="{053F9B73-0081-4E73-953F-6D1DE29EB5C3}" dt="2020-12-04T06:48:59.216" v="625"/>
          <ac:picMkLst>
            <pc:docMk/>
            <pc:sldMk cId="854932895" sldId="264"/>
            <ac:picMk id="20" creationId="{A8335AF2-8C59-4C6F-AAD3-7707F9760C90}"/>
          </ac:picMkLst>
        </pc:picChg>
        <pc:picChg chg="add del">
          <ac:chgData name="Klára Svobodová" userId="1308ace9-c359-4964-9521-d65c07f93cf1" providerId="ADAL" clId="{053F9B73-0081-4E73-953F-6D1DE29EB5C3}" dt="2020-12-04T06:52:11.420" v="634" actId="478"/>
          <ac:picMkLst>
            <pc:docMk/>
            <pc:sldMk cId="854932895" sldId="264"/>
            <ac:picMk id="21" creationId="{E74855BD-F0F4-4B3A-B803-BB9E49390BA7}"/>
          </ac:picMkLst>
        </pc:picChg>
        <pc:picChg chg="add mod">
          <ac:chgData name="Klára Svobodová" userId="1308ace9-c359-4964-9521-d65c07f93cf1" providerId="ADAL" clId="{053F9B73-0081-4E73-953F-6D1DE29EB5C3}" dt="2020-12-04T06:54:58.672" v="646" actId="26606"/>
          <ac:picMkLst>
            <pc:docMk/>
            <pc:sldMk cId="854932895" sldId="264"/>
            <ac:picMk id="22" creationId="{86F01791-920D-496C-BBEF-8DDF9870B653}"/>
          </ac:picMkLst>
        </pc:picChg>
        <pc:picChg chg="add mod">
          <ac:chgData name="Klára Svobodová" userId="1308ace9-c359-4964-9521-d65c07f93cf1" providerId="ADAL" clId="{053F9B73-0081-4E73-953F-6D1DE29EB5C3}" dt="2020-12-04T06:54:58.672" v="646" actId="26606"/>
          <ac:picMkLst>
            <pc:docMk/>
            <pc:sldMk cId="854932895" sldId="264"/>
            <ac:picMk id="23" creationId="{1D342697-33E3-4DDA-BDB5-312BCE90538E}"/>
          </ac:picMkLst>
        </pc:picChg>
        <pc:picChg chg="add mod ord">
          <ac:chgData name="Klára Svobodová" userId="1308ace9-c359-4964-9521-d65c07f93cf1" providerId="ADAL" clId="{053F9B73-0081-4E73-953F-6D1DE29EB5C3}" dt="2020-12-04T06:54:22.125" v="643" actId="26606"/>
          <ac:picMkLst>
            <pc:docMk/>
            <pc:sldMk cId="854932895" sldId="264"/>
            <ac:picMk id="24" creationId="{C91A97C9-63FD-46FE-B4A6-AA63E0AC3A66}"/>
          </ac:picMkLst>
        </pc:picChg>
        <pc:picChg chg="add mod ord">
          <ac:chgData name="Klára Svobodová" userId="1308ace9-c359-4964-9521-d65c07f93cf1" providerId="ADAL" clId="{053F9B73-0081-4E73-953F-6D1DE29EB5C3}" dt="2020-12-04T06:54:58.672" v="646" actId="26606"/>
          <ac:picMkLst>
            <pc:docMk/>
            <pc:sldMk cId="854932895" sldId="264"/>
            <ac:picMk id="25" creationId="{97521CE2-2ACB-46CF-9827-CEA53380F81D}"/>
          </ac:picMkLst>
        </pc:picChg>
      </pc:sldChg>
      <pc:sldChg chg="addSp delSp modSp mod modTransition setBg modAnim setClrOvrMap">
        <pc:chgData name="Klára Svobodová" userId="1308ace9-c359-4964-9521-d65c07f93cf1" providerId="ADAL" clId="{053F9B73-0081-4E73-953F-6D1DE29EB5C3}" dt="2020-12-04T07:11:12.170" v="943"/>
        <pc:sldMkLst>
          <pc:docMk/>
          <pc:sldMk cId="245749568" sldId="265"/>
        </pc:sldMkLst>
        <pc:spChg chg="mod">
          <ac:chgData name="Klára Svobodová" userId="1308ace9-c359-4964-9521-d65c07f93cf1" providerId="ADAL" clId="{053F9B73-0081-4E73-953F-6D1DE29EB5C3}" dt="2020-12-04T06:57:04.295" v="685" actId="26606"/>
          <ac:spMkLst>
            <pc:docMk/>
            <pc:sldMk cId="245749568" sldId="265"/>
            <ac:spMk id="2" creationId="{AEC510B6-BD6C-4EE5-A118-CE6A240A4231}"/>
          </ac:spMkLst>
        </pc:spChg>
        <pc:spChg chg="del">
          <ac:chgData name="Klára Svobodová" userId="1308ace9-c359-4964-9521-d65c07f93cf1" providerId="ADAL" clId="{053F9B73-0081-4E73-953F-6D1DE29EB5C3}" dt="2020-12-04T05:36:19.631" v="337"/>
          <ac:spMkLst>
            <pc:docMk/>
            <pc:sldMk cId="245749568" sldId="265"/>
            <ac:spMk id="3" creationId="{E9259494-4ADA-4A84-B8BA-F90CF05F2C1C}"/>
          </ac:spMkLst>
        </pc:spChg>
        <pc:spChg chg="add del mod">
          <ac:chgData name="Klára Svobodová" userId="1308ace9-c359-4964-9521-d65c07f93cf1" providerId="ADAL" clId="{053F9B73-0081-4E73-953F-6D1DE29EB5C3}" dt="2020-12-04T06:44:19.242" v="572"/>
          <ac:spMkLst>
            <pc:docMk/>
            <pc:sldMk cId="245749568" sldId="265"/>
            <ac:spMk id="7" creationId="{1B108BA8-94D3-4C7D-93AE-D2081FE264F4}"/>
          </ac:spMkLst>
        </pc:spChg>
        <pc:spChg chg="add del mod">
          <ac:chgData name="Klára Svobodová" userId="1308ace9-c359-4964-9521-d65c07f93cf1" providerId="ADAL" clId="{053F9B73-0081-4E73-953F-6D1DE29EB5C3}" dt="2020-12-04T06:49:34.334" v="628"/>
          <ac:spMkLst>
            <pc:docMk/>
            <pc:sldMk cId="245749568" sldId="265"/>
            <ac:spMk id="11" creationId="{456F17E3-1173-413B-8CC9-F88FE9C1D018}"/>
          </ac:spMkLst>
        </pc:spChg>
        <pc:spChg chg="add mod">
          <ac:chgData name="Klára Svobodová" userId="1308ace9-c359-4964-9521-d65c07f93cf1" providerId="ADAL" clId="{053F9B73-0081-4E73-953F-6D1DE29EB5C3}" dt="2020-12-04T06:57:43.068" v="714" actId="20577"/>
          <ac:spMkLst>
            <pc:docMk/>
            <pc:sldMk cId="245749568" sldId="265"/>
            <ac:spMk id="16" creationId="{A3C02323-AC16-43F7-9335-E6CBDB08F96A}"/>
          </ac:spMkLst>
        </pc:spChg>
        <pc:spChg chg="add">
          <ac:chgData name="Klára Svobodová" userId="1308ace9-c359-4964-9521-d65c07f93cf1" providerId="ADAL" clId="{053F9B73-0081-4E73-953F-6D1DE29EB5C3}" dt="2020-12-04T06:57:04.295" v="685" actId="26606"/>
          <ac:spMkLst>
            <pc:docMk/>
            <pc:sldMk cId="245749568" sldId="265"/>
            <ac:spMk id="21" creationId="{DFF2AC85-FAA0-4844-813F-83C04D7382E2}"/>
          </ac:spMkLst>
        </pc:spChg>
        <pc:spChg chg="add">
          <ac:chgData name="Klára Svobodová" userId="1308ace9-c359-4964-9521-d65c07f93cf1" providerId="ADAL" clId="{053F9B73-0081-4E73-953F-6D1DE29EB5C3}" dt="2020-12-04T06:57:04.295" v="685" actId="26606"/>
          <ac:spMkLst>
            <pc:docMk/>
            <pc:sldMk cId="245749568" sldId="265"/>
            <ac:spMk id="23" creationId="{89CC0F1E-BAA2-47B1-8F83-7ECB9FD9E009}"/>
          </ac:spMkLst>
        </pc:spChg>
        <pc:picChg chg="add del mod">
          <ac:chgData name="Klára Svobodová" userId="1308ace9-c359-4964-9521-d65c07f93cf1" providerId="ADAL" clId="{053F9B73-0081-4E73-953F-6D1DE29EB5C3}" dt="2020-12-04T06:44:11.131" v="571" actId="478"/>
          <ac:picMkLst>
            <pc:docMk/>
            <pc:sldMk cId="245749568" sldId="265"/>
            <ac:picMk id="4" creationId="{E76A6EE8-AFA2-4A2C-ACBE-D40CF55A8046}"/>
          </ac:picMkLst>
        </pc:picChg>
        <pc:picChg chg="add del">
          <ac:chgData name="Klára Svobodová" userId="1308ace9-c359-4964-9521-d65c07f93cf1" providerId="ADAL" clId="{053F9B73-0081-4E73-953F-6D1DE29EB5C3}" dt="2020-12-04T06:43:33.223" v="566" actId="478"/>
          <ac:picMkLst>
            <pc:docMk/>
            <pc:sldMk cId="245749568" sldId="265"/>
            <ac:picMk id="5" creationId="{7378312A-C281-4A67-ACD3-230D31DA4CE2}"/>
          </ac:picMkLst>
        </pc:picChg>
        <pc:picChg chg="add del mod">
          <ac:chgData name="Klára Svobodová" userId="1308ace9-c359-4964-9521-d65c07f93cf1" providerId="ADAL" clId="{053F9B73-0081-4E73-953F-6D1DE29EB5C3}" dt="2020-12-04T06:46:29.716" v="587" actId="478"/>
          <ac:picMkLst>
            <pc:docMk/>
            <pc:sldMk cId="245749568" sldId="265"/>
            <ac:picMk id="8" creationId="{2AC9FC7A-173D-4A76-9C1F-3104B425CFA0}"/>
          </ac:picMkLst>
        </pc:picChg>
        <pc:picChg chg="add del mod">
          <ac:chgData name="Klára Svobodová" userId="1308ace9-c359-4964-9521-d65c07f93cf1" providerId="ADAL" clId="{053F9B73-0081-4E73-953F-6D1DE29EB5C3}" dt="2020-12-04T06:53:59.253" v="641" actId="478"/>
          <ac:picMkLst>
            <pc:docMk/>
            <pc:sldMk cId="245749568" sldId="265"/>
            <ac:picMk id="9" creationId="{76FD2E49-9F3D-4CF3-A433-F784FC8485DB}"/>
          </ac:picMkLst>
        </pc:picChg>
        <pc:picChg chg="add del mod">
          <ac:chgData name="Klára Svobodová" userId="1308ace9-c359-4964-9521-d65c07f93cf1" providerId="ADAL" clId="{053F9B73-0081-4E73-953F-6D1DE29EB5C3}" dt="2020-12-04T06:55:03.459" v="647" actId="478"/>
          <ac:picMkLst>
            <pc:docMk/>
            <pc:sldMk cId="245749568" sldId="265"/>
            <ac:picMk id="12" creationId="{065252DD-2EB7-4D50-B640-A82E70C1AF97}"/>
          </ac:picMkLst>
        </pc:picChg>
        <pc:picChg chg="add del">
          <ac:chgData name="Klára Svobodová" userId="1308ace9-c359-4964-9521-d65c07f93cf1" providerId="ADAL" clId="{053F9B73-0081-4E73-953F-6D1DE29EB5C3}" dt="2020-12-04T06:53:27.991" v="639" actId="478"/>
          <ac:picMkLst>
            <pc:docMk/>
            <pc:sldMk cId="245749568" sldId="265"/>
            <ac:picMk id="13" creationId="{0A5C3253-A280-4D49-BA82-41F44841B6D5}"/>
          </ac:picMkLst>
        </pc:picChg>
        <pc:picChg chg="add del">
          <ac:chgData name="Klára Svobodová" userId="1308ace9-c359-4964-9521-d65c07f93cf1" providerId="ADAL" clId="{053F9B73-0081-4E73-953F-6D1DE29EB5C3}" dt="2020-12-04T06:53:09.330" v="638" actId="478"/>
          <ac:picMkLst>
            <pc:docMk/>
            <pc:sldMk cId="245749568" sldId="265"/>
            <ac:picMk id="14" creationId="{CE37A29E-A247-4987-A798-E9BF9B18F139}"/>
          </ac:picMkLst>
        </pc:picChg>
      </pc:sldChg>
      <pc:sldChg chg="addSp modSp add mod modTransition setBg modAnim setClrOvrMap">
        <pc:chgData name="Klára Svobodová" userId="1308ace9-c359-4964-9521-d65c07f93cf1" providerId="ADAL" clId="{053F9B73-0081-4E73-953F-6D1DE29EB5C3}" dt="2020-12-04T07:14:41.405" v="967"/>
        <pc:sldMkLst>
          <pc:docMk/>
          <pc:sldMk cId="1171052875" sldId="266"/>
        </pc:sldMkLst>
        <pc:spChg chg="mod">
          <ac:chgData name="Klára Svobodová" userId="1308ace9-c359-4964-9521-d65c07f93cf1" providerId="ADAL" clId="{053F9B73-0081-4E73-953F-6D1DE29EB5C3}" dt="2020-12-04T05:35:08.810" v="315" actId="26606"/>
          <ac:spMkLst>
            <pc:docMk/>
            <pc:sldMk cId="1171052875" sldId="266"/>
            <ac:spMk id="2" creationId="{1BDE621A-7AC5-41BB-B1DA-34FFC7424F24}"/>
          </ac:spMkLst>
        </pc:spChg>
        <pc:spChg chg="mod">
          <ac:chgData name="Klára Svobodová" userId="1308ace9-c359-4964-9521-d65c07f93cf1" providerId="ADAL" clId="{053F9B73-0081-4E73-953F-6D1DE29EB5C3}" dt="2020-12-04T05:35:08.810" v="315" actId="26606"/>
          <ac:spMkLst>
            <pc:docMk/>
            <pc:sldMk cId="1171052875" sldId="266"/>
            <ac:spMk id="3" creationId="{8BE1EECD-2025-4FDE-A133-B0E6D159F84F}"/>
          </ac:spMkLst>
        </pc:spChg>
        <pc:spChg chg="add">
          <ac:chgData name="Klára Svobodová" userId="1308ace9-c359-4964-9521-d65c07f93cf1" providerId="ADAL" clId="{053F9B73-0081-4E73-953F-6D1DE29EB5C3}" dt="2020-12-04T05:35:08.810" v="315" actId="26606"/>
          <ac:spMkLst>
            <pc:docMk/>
            <pc:sldMk cId="1171052875" sldId="266"/>
            <ac:spMk id="10" creationId="{C62225A2-D3F0-45D1-9C47-B10375316553}"/>
          </ac:spMkLst>
        </pc:spChg>
        <pc:spChg chg="add">
          <ac:chgData name="Klára Svobodová" userId="1308ace9-c359-4964-9521-d65c07f93cf1" providerId="ADAL" clId="{053F9B73-0081-4E73-953F-6D1DE29EB5C3}" dt="2020-12-04T05:35:08.810" v="315" actId="26606"/>
          <ac:spMkLst>
            <pc:docMk/>
            <pc:sldMk cId="1171052875" sldId="266"/>
            <ac:spMk id="12" creationId="{1B9FBFA8-6AF4-4091-9C8B-DEC6D89338F0}"/>
          </ac:spMkLst>
        </pc:spChg>
        <pc:picChg chg="add mod">
          <ac:chgData name="Klára Svobodová" userId="1308ace9-c359-4964-9521-d65c07f93cf1" providerId="ADAL" clId="{053F9B73-0081-4E73-953F-6D1DE29EB5C3}" dt="2020-12-04T05:35:08.810" v="315" actId="26606"/>
          <ac:picMkLst>
            <pc:docMk/>
            <pc:sldMk cId="1171052875" sldId="266"/>
            <ac:picMk id="4" creationId="{6EA0A00F-15CB-4617-A370-0EF195116273}"/>
          </ac:picMkLst>
        </pc:picChg>
        <pc:picChg chg="add mod">
          <ac:chgData name="Klára Svobodová" userId="1308ace9-c359-4964-9521-d65c07f93cf1" providerId="ADAL" clId="{053F9B73-0081-4E73-953F-6D1DE29EB5C3}" dt="2020-12-04T05:35:08.810" v="315" actId="26606"/>
          <ac:picMkLst>
            <pc:docMk/>
            <pc:sldMk cId="1171052875" sldId="266"/>
            <ac:picMk id="5" creationId="{4E17DF33-626A-4883-8FE7-34E0199B238F}"/>
          </ac:picMkLst>
        </pc:picChg>
      </pc:sldChg>
      <pc:sldChg chg="addSp delSp modSp add mod modTransition setBg modAnim">
        <pc:chgData name="Klára Svobodová" userId="1308ace9-c359-4964-9521-d65c07f93cf1" providerId="ADAL" clId="{053F9B73-0081-4E73-953F-6D1DE29EB5C3}" dt="2020-12-04T07:11:46.480" v="946"/>
        <pc:sldMkLst>
          <pc:docMk/>
          <pc:sldMk cId="457039267" sldId="267"/>
        </pc:sldMkLst>
        <pc:spChg chg="mod ord">
          <ac:chgData name="Klára Svobodová" userId="1308ace9-c359-4964-9521-d65c07f93cf1" providerId="ADAL" clId="{053F9B73-0081-4E73-953F-6D1DE29EB5C3}" dt="2020-12-04T06:58:42.747" v="750" actId="26606"/>
          <ac:spMkLst>
            <pc:docMk/>
            <pc:sldMk cId="457039267" sldId="267"/>
            <ac:spMk id="2" creationId="{DA5EC9B0-310E-48DF-BF31-4C2121975157}"/>
          </ac:spMkLst>
        </pc:spChg>
        <pc:spChg chg="del">
          <ac:chgData name="Klára Svobodová" userId="1308ace9-c359-4964-9521-d65c07f93cf1" providerId="ADAL" clId="{053F9B73-0081-4E73-953F-6D1DE29EB5C3}" dt="2020-12-04T06:35:47.905" v="559" actId="931"/>
          <ac:spMkLst>
            <pc:docMk/>
            <pc:sldMk cId="457039267" sldId="267"/>
            <ac:spMk id="3" creationId="{7A4D1A3D-076A-4FED-AC5E-965E96252632}"/>
          </ac:spMkLst>
        </pc:spChg>
        <pc:spChg chg="add del mod">
          <ac:chgData name="Klára Svobodová" userId="1308ace9-c359-4964-9521-d65c07f93cf1" providerId="ADAL" clId="{053F9B73-0081-4E73-953F-6D1DE29EB5C3}" dt="2020-12-04T06:49:22.720" v="626"/>
          <ac:spMkLst>
            <pc:docMk/>
            <pc:sldMk cId="457039267" sldId="267"/>
            <ac:spMk id="10" creationId="{994CDB34-1DF3-45DA-819C-E8BA7321087E}"/>
          </ac:spMkLst>
        </pc:spChg>
        <pc:spChg chg="add del mod">
          <ac:chgData name="Klára Svobodová" userId="1308ace9-c359-4964-9521-d65c07f93cf1" providerId="ADAL" clId="{053F9B73-0081-4E73-953F-6D1DE29EB5C3}" dt="2020-12-04T06:58:17.390" v="748"/>
          <ac:spMkLst>
            <pc:docMk/>
            <pc:sldMk cId="457039267" sldId="267"/>
            <ac:spMk id="14" creationId="{719C872A-EC79-4563-A9B4-D0B0611A5462}"/>
          </ac:spMkLst>
        </pc:spChg>
        <pc:spChg chg="add">
          <ac:chgData name="Klára Svobodová" userId="1308ace9-c359-4964-9521-d65c07f93cf1" providerId="ADAL" clId="{053F9B73-0081-4E73-953F-6D1DE29EB5C3}" dt="2020-12-04T06:58:42.747" v="750" actId="26606"/>
          <ac:spMkLst>
            <pc:docMk/>
            <pc:sldMk cId="457039267" sldId="267"/>
            <ac:spMk id="20" creationId="{87CC2527-562A-4F69-B487-4371E5B243E7}"/>
          </ac:spMkLst>
        </pc:spChg>
        <pc:picChg chg="add del mod">
          <ac:chgData name="Klára Svobodová" userId="1308ace9-c359-4964-9521-d65c07f93cf1" providerId="ADAL" clId="{053F9B73-0081-4E73-953F-6D1DE29EB5C3}" dt="2020-12-04T06:44:47.871" v="579" actId="478"/>
          <ac:picMkLst>
            <pc:docMk/>
            <pc:sldMk cId="457039267" sldId="267"/>
            <ac:picMk id="5" creationId="{08BDA2C7-0E4A-4A3B-B151-E774458A5818}"/>
          </ac:picMkLst>
        </pc:picChg>
        <pc:picChg chg="add del mod">
          <ac:chgData name="Klára Svobodová" userId="1308ace9-c359-4964-9521-d65c07f93cf1" providerId="ADAL" clId="{053F9B73-0081-4E73-953F-6D1DE29EB5C3}" dt="2020-12-04T06:44:44.736" v="578" actId="478"/>
          <ac:picMkLst>
            <pc:docMk/>
            <pc:sldMk cId="457039267" sldId="267"/>
            <ac:picMk id="7" creationId="{D75D4F6C-3437-4E79-9356-F473D3E5EE46}"/>
          </ac:picMkLst>
        </pc:picChg>
        <pc:picChg chg="add del">
          <ac:chgData name="Klára Svobodová" userId="1308ace9-c359-4964-9521-d65c07f93cf1" providerId="ADAL" clId="{053F9B73-0081-4E73-953F-6D1DE29EB5C3}" dt="2020-12-04T06:44:29.861" v="575" actId="478"/>
          <ac:picMkLst>
            <pc:docMk/>
            <pc:sldMk cId="457039267" sldId="267"/>
            <ac:picMk id="8" creationId="{157FE7EA-D93F-432E-8A59-0006B871FE5E}"/>
          </ac:picMkLst>
        </pc:picChg>
        <pc:picChg chg="add del">
          <ac:chgData name="Klára Svobodová" userId="1308ace9-c359-4964-9521-d65c07f93cf1" providerId="ADAL" clId="{053F9B73-0081-4E73-953F-6D1DE29EB5C3}" dt="2020-12-04T06:58:06.556" v="747" actId="478"/>
          <ac:picMkLst>
            <pc:docMk/>
            <pc:sldMk cId="457039267" sldId="267"/>
            <ac:picMk id="11" creationId="{CDAB25AF-E062-4F18-95C3-1086001BAEA6}"/>
          </ac:picMkLst>
        </pc:picChg>
        <pc:picChg chg="add del">
          <ac:chgData name="Klára Svobodová" userId="1308ace9-c359-4964-9521-d65c07f93cf1" providerId="ADAL" clId="{053F9B73-0081-4E73-953F-6D1DE29EB5C3}" dt="2020-12-04T06:54:31.602" v="644" actId="478"/>
          <ac:picMkLst>
            <pc:docMk/>
            <pc:sldMk cId="457039267" sldId="267"/>
            <ac:picMk id="12" creationId="{5FB3A350-E2C0-4EAA-B520-8AF42AE0DD02}"/>
          </ac:picMkLst>
        </pc:picChg>
        <pc:picChg chg="add mod">
          <ac:chgData name="Klára Svobodová" userId="1308ace9-c359-4964-9521-d65c07f93cf1" providerId="ADAL" clId="{053F9B73-0081-4E73-953F-6D1DE29EB5C3}" dt="2020-12-04T06:58:42.747" v="750" actId="26606"/>
          <ac:picMkLst>
            <pc:docMk/>
            <pc:sldMk cId="457039267" sldId="267"/>
            <ac:picMk id="15" creationId="{F939125E-0A1C-4CFF-9A77-5FD0F028469F}"/>
          </ac:picMkLst>
        </pc:picChg>
        <pc:cxnChg chg="add">
          <ac:chgData name="Klára Svobodová" userId="1308ace9-c359-4964-9521-d65c07f93cf1" providerId="ADAL" clId="{053F9B73-0081-4E73-953F-6D1DE29EB5C3}" dt="2020-12-04T06:58:42.747" v="750" actId="26606"/>
          <ac:cxnSpMkLst>
            <pc:docMk/>
            <pc:sldMk cId="457039267" sldId="267"/>
            <ac:cxnSpMk id="22" creationId="{BCDAEC91-5BCE-4B55-9CC0-43EF94CB734B}"/>
          </ac:cxnSpMkLst>
        </pc:cxnChg>
      </pc:sldChg>
      <pc:sldChg chg="addSp delSp modSp add del">
        <pc:chgData name="Klára Svobodová" userId="1308ace9-c359-4964-9521-d65c07f93cf1" providerId="ADAL" clId="{053F9B73-0081-4E73-953F-6D1DE29EB5C3}" dt="2020-12-04T06:59:03.725" v="751" actId="2696"/>
        <pc:sldMkLst>
          <pc:docMk/>
          <pc:sldMk cId="788246411" sldId="268"/>
        </pc:sldMkLst>
        <pc:spChg chg="del">
          <ac:chgData name="Klára Svobodová" userId="1308ace9-c359-4964-9521-d65c07f93cf1" providerId="ADAL" clId="{053F9B73-0081-4E73-953F-6D1DE29EB5C3}" dt="2020-12-04T06:44:38.955" v="577"/>
          <ac:spMkLst>
            <pc:docMk/>
            <pc:sldMk cId="788246411" sldId="268"/>
            <ac:spMk id="3" creationId="{9EA21B24-503F-4A75-9DF1-422DEFAD96FC}"/>
          </ac:spMkLst>
        </pc:spChg>
        <pc:spChg chg="add mod">
          <ac:chgData name="Klára Svobodová" userId="1308ace9-c359-4964-9521-d65c07f93cf1" providerId="ADAL" clId="{053F9B73-0081-4E73-953F-6D1DE29EB5C3}" dt="2020-12-04T06:58:23.989" v="749" actId="478"/>
          <ac:spMkLst>
            <pc:docMk/>
            <pc:sldMk cId="788246411" sldId="268"/>
            <ac:spMk id="6" creationId="{000ED3A6-6942-4417-BAD3-534D315ADFA2}"/>
          </ac:spMkLst>
        </pc:spChg>
        <pc:picChg chg="add del mod">
          <ac:chgData name="Klára Svobodová" userId="1308ace9-c359-4964-9521-d65c07f93cf1" providerId="ADAL" clId="{053F9B73-0081-4E73-953F-6D1DE29EB5C3}" dt="2020-12-04T06:58:23.989" v="749" actId="478"/>
          <ac:picMkLst>
            <pc:docMk/>
            <pc:sldMk cId="788246411" sldId="268"/>
            <ac:picMk id="4" creationId="{04115FF5-4AAA-45C5-B522-A2D9CFF663B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9BF4CD-48B9-43FE-B00C-C0782EAF4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551655-B5B9-4830-8DCF-09D170AF8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BEB2A1-9AF4-4931-BE55-F072EB517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3333F5-1046-48BB-AD84-65A6302A3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05AEB1-F486-423B-A6D7-21A263A0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319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D90F05-F339-40F0-BAAE-A80A6D14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167CDF-5B70-49BF-B5B3-BA4653D93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784968-0BC4-4383-9B59-9725CEBC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297144-C8A9-413F-AF49-1491847DE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8D0CE9-C395-4CE2-A2A4-9158DCCE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126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2261CAF-2433-4B1C-B26A-8364B2927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13B730A-12CF-43A4-825F-7EE5E0424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96509C-94CE-40EF-96BB-A0FE28225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9CCC60-8606-4878-A4C7-7FEB576E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8F4D17-A1DE-43D7-BD9C-4F5102DA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9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2FD5E-C015-40EA-8B7E-0D5D7AA1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9F5F11-6DB6-462F-858F-7233FC70D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AB2F45-BC41-4EA7-97DA-D3486C5DA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E902D1-E7E8-4FD0-94AD-0B172738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0F9E13-29D1-4ECE-98B0-C4A4964D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07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E6934-BE14-4378-AD26-4D25CF709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F34898-FCB9-460C-8046-921D03424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738E22-0951-4EEB-A8CC-3F48DB57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602CFC-0209-4F72-B5A9-AD4A52C4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AD319A-A6EE-447B-B9E6-778EF63C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27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A63B5-B7ED-4CB4-9929-AC59F0BF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FAA000-A75D-4888-8082-F1DDA3827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B121C5-EC53-46AC-9340-A96C99EC1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4E7B93-D9BC-437D-B454-469B4C22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E2087A-2C23-45C0-AB9F-9B07AEC5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587B1C-4A50-4FF2-8CB5-5F03E94E6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85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385CE5-81AD-48A7-9786-59E66778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B07404-C9C4-4733-B2F8-EFF04A6B4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96BFC7-4C86-4EDE-8347-D0093ACE3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E366EF9-E35F-46DD-A089-1DBAB0222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E08519E-EB77-449D-973E-2A204FA82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44068-784F-4F5C-ABCB-B6008E1A0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83EAA96-AFB5-458F-94E8-7DCA705CA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1EAB6D9-F792-4A76-A62A-5D18CAE2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63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50E118-CFD1-416E-BF41-3164A58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3ABEDFE-7BE8-467D-A23C-B7A3A9C5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4FB8EB-68E2-4091-AB07-94B725928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92F92C0-E2BD-49A4-8A25-616525BB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9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A547BB3-05F9-40A2-BBF5-44007ECC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33A2E7F-7197-4EAB-9C4F-BAD674415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8DA3FC-F852-4B38-898E-A36D11FDE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404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DD532-CBEA-4F83-96BE-E18FEDEB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FEB86C-1D9D-4623-B85D-12412462A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1CFC7FF-9696-48A0-9CFA-669EA7C34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7FAB82-CE88-4B9E-B3ED-8703D88D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9444CC-7129-48AB-9CA5-2A785B4BA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81CC06-92BE-4B63-93B8-DC801B04A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59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70EA6B-8EAE-409E-A013-32836D247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E63487E-1ABB-40E3-B46A-D69A05910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DB4514-9E68-4A23-AD5B-760F6F0D7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1E983E-67AE-4835-A4A5-2C50B492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7C792B-2E2F-4A53-92E4-241FBCE1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51157F-38BA-4683-AE41-4116A288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07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0FA7EF4-B58E-484A-9035-A77FB6E6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2A68E7-7074-4185-BF53-629A897FB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2A2BE1-C55B-4D9F-A8B6-D8B10DE80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826B2-FA4C-47FC-9218-6AA37A59F83E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CDC3A4-8E67-4A07-B2D4-F83B811FD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149E74-B748-452C-8AE0-F383EBF74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AB489-5513-4C0C-BE9E-C4FF28F98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23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z/A-tom" TargetMode="External"/><Relationship Id="rId3" Type="http://schemas.openxmlformats.org/officeDocument/2006/relationships/hyperlink" Target="http://www.tompacov.cz/index.php?modul=web&amp;stranka=aktuality" TargetMode="External"/><Relationship Id="rId7" Type="http://schemas.openxmlformats.org/officeDocument/2006/relationships/hyperlink" Target="https://cs.wikipedia.org/wiki/Asociace_turistick%C3%BDch_odd%C3%ADl%C5%AF_ml%C3%A1de%C5%BEe" TargetMode="External"/><Relationship Id="rId2" Type="http://schemas.openxmlformats.org/officeDocument/2006/relationships/hyperlink" Target="http://www.a-tom.cz/asociace-tom/co-je-asociace-t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uristicky-zavod.cz/" TargetMode="External"/><Relationship Id="rId5" Type="http://schemas.openxmlformats.org/officeDocument/2006/relationships/hyperlink" Target="http://www.horcovavyzva.cz/registrace/" TargetMode="External"/><Relationship Id="rId10" Type="http://schemas.openxmlformats.org/officeDocument/2006/relationships/hyperlink" Target="https://www.instagram.cz/tomkamaradipacov" TargetMode="External"/><Relationship Id="rId4" Type="http://schemas.openxmlformats.org/officeDocument/2006/relationships/hyperlink" Target="https://www.kct.cz/cms/" TargetMode="External"/><Relationship Id="rId9" Type="http://schemas.openxmlformats.org/officeDocument/2006/relationships/hyperlink" Target="https://www.facebook.cz/TOMKamaradiPaco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exteriér, osoba, vsedě, pózování&#10;&#10;Popis byl vytvořen automaticky">
            <a:extLst>
              <a:ext uri="{FF2B5EF4-FFF2-40B4-BE49-F238E27FC236}">
                <a16:creationId xmlns:a16="http://schemas.microsoft.com/office/drawing/2014/main" id="{EC918AA7-E64D-4C7F-B207-70C2D8292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010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6" name="Rectangle 3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8ABB8F-5344-4DE2-AEBC-8C33938CA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400"/>
              <a:t>TOM KAMARÁDI PACOV- TURISTICKÝ ODDÍL MLÁDEŽE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A7D8BB-A6BD-4574-9A41-052A939B2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1400"/>
              <a:t>Autor: Klára Svobodová</a:t>
            </a:r>
          </a:p>
          <a:p>
            <a:pPr algn="l"/>
            <a:r>
              <a:rPr lang="cs-CZ" sz="1400"/>
              <a:t>Pedagogická praxe v mimoškolních aktivitách žáků 1. stupně ZŠ</a:t>
            </a:r>
          </a:p>
          <a:p>
            <a:pPr algn="l"/>
            <a:r>
              <a:rPr lang="cs-CZ" sz="1400"/>
              <a:t>Učitelství pro 1. stupeň ZŠ, PedF UK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63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83EDE-CA66-401D-B684-C543CFF6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cs-CZ" dirty="0"/>
              <a:t>ZÁVĚR</a:t>
            </a: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00006A58-38CF-4D6E-A9EF-E70D96A73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cs-CZ" sz="2000" dirty="0"/>
              <a:t>záliba z dětství (od 1. třídy)</a:t>
            </a:r>
          </a:p>
          <a:p>
            <a:r>
              <a:rPr lang="cs-CZ" sz="2000" dirty="0"/>
              <a:t>na oddíle mě nejvíce baví netradičnost</a:t>
            </a:r>
          </a:p>
          <a:p>
            <a:r>
              <a:rPr lang="cs-CZ" sz="2000" dirty="0"/>
              <a:t>ovlivnilo mě to ve výběru povolání</a:t>
            </a:r>
          </a:p>
          <a:p>
            <a:r>
              <a:rPr lang="cs-CZ" sz="2000" dirty="0"/>
              <a:t>baví mě vymýšlet nové věci a zároveň si navzájem s dětmi předávat energii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CAB92A9-A23E-4C58-BF68-EDCB6F12A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616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C91A97C9-63FD-46FE-B4A6-AA63E0AC3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228" y="321734"/>
            <a:ext cx="1835676" cy="273981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97521CE2-2ACB-46CF-9827-CEA53380F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777" y="321734"/>
            <a:ext cx="2034312" cy="273981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86F01791-920D-496C-BBEF-8DDF9870B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107" y="3796452"/>
            <a:ext cx="2047918" cy="255989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1D342697-33E3-4DDA-BDB5-312BCE905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533" y="4189782"/>
            <a:ext cx="2364317" cy="177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32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510B6-BD6C-4EE5-A118-CE6A240A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cs-CZ" sz="4800"/>
              <a:t>KDE SE MŮŽETE DOZVĚDĚT VÍCE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A3C02323-AC16-43F7-9335-E6CBDB08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cs-CZ" sz="1700" dirty="0">
                <a:solidFill>
                  <a:schemeClr val="bg1"/>
                </a:solidFill>
                <a:hlinkClick r:id="rId2"/>
              </a:rPr>
              <a:t>http://www.a-tom.cz/asociace-tom/co-je-asociace-tom</a:t>
            </a:r>
            <a:endParaRPr lang="cs-CZ" sz="1700" dirty="0">
              <a:solidFill>
                <a:schemeClr val="bg1"/>
              </a:solidFill>
            </a:endParaRPr>
          </a:p>
          <a:p>
            <a:r>
              <a:rPr lang="cs-CZ" sz="1700" dirty="0">
                <a:solidFill>
                  <a:schemeClr val="bg1"/>
                </a:solidFill>
                <a:hlinkClick r:id="rId3"/>
              </a:rPr>
              <a:t>http://www.tompacov.cz/index.php?modul=web&amp;stranka=aktuality</a:t>
            </a:r>
            <a:endParaRPr lang="cs-CZ" sz="1700" dirty="0">
              <a:solidFill>
                <a:schemeClr val="bg1"/>
              </a:solidFill>
            </a:endParaRPr>
          </a:p>
          <a:p>
            <a:r>
              <a:rPr lang="cs-CZ" sz="1700" dirty="0">
                <a:solidFill>
                  <a:schemeClr val="bg1"/>
                </a:solidFill>
                <a:hlinkClick r:id="rId4"/>
              </a:rPr>
              <a:t>https://www.kct.cz/cms/</a:t>
            </a:r>
            <a:endParaRPr lang="cs-CZ" sz="1700" dirty="0">
              <a:solidFill>
                <a:schemeClr val="bg1"/>
              </a:solidFill>
            </a:endParaRPr>
          </a:p>
          <a:p>
            <a:r>
              <a:rPr lang="cs-CZ" sz="1700" dirty="0">
                <a:solidFill>
                  <a:schemeClr val="bg1"/>
                </a:solidFill>
                <a:hlinkClick r:id="rId5"/>
              </a:rPr>
              <a:t>http://www.horcovavyzva.cz/registrace/</a:t>
            </a:r>
            <a:endParaRPr lang="cs-CZ" sz="1700" dirty="0">
              <a:solidFill>
                <a:schemeClr val="bg1"/>
              </a:solidFill>
            </a:endParaRPr>
          </a:p>
          <a:p>
            <a:r>
              <a:rPr lang="cs-CZ" sz="1700" dirty="0">
                <a:solidFill>
                  <a:schemeClr val="bg1"/>
                </a:solidFill>
                <a:hlinkClick r:id="rId6"/>
              </a:rPr>
              <a:t>http://www.turisticky-zavod.cz/</a:t>
            </a:r>
            <a:endParaRPr lang="cs-CZ" sz="1700" dirty="0">
              <a:solidFill>
                <a:schemeClr val="bg1"/>
              </a:solidFill>
            </a:endParaRPr>
          </a:p>
          <a:p>
            <a:r>
              <a:rPr lang="cs-CZ" sz="1700" dirty="0">
                <a:solidFill>
                  <a:schemeClr val="bg1"/>
                </a:solidFill>
                <a:hlinkClick r:id="rId7"/>
              </a:rPr>
              <a:t>https://cs.wikipedia.org/wiki/Asociace_turistick%C3%BDch_odd%C3%ADl%C5%AF_ml%C3%A1de%C5%BEe</a:t>
            </a:r>
            <a:endParaRPr lang="cs-CZ" sz="1700" dirty="0">
              <a:solidFill>
                <a:schemeClr val="bg1"/>
              </a:solidFill>
            </a:endParaRPr>
          </a:p>
          <a:p>
            <a:r>
              <a:rPr lang="cs-CZ" sz="1700" dirty="0">
                <a:solidFill>
                  <a:schemeClr val="bg1"/>
                </a:solidFill>
                <a:hlinkClick r:id="rId8"/>
              </a:rPr>
              <a:t>https://www.facebook.cz/A-tom</a:t>
            </a:r>
            <a:endParaRPr lang="cs-CZ" sz="1700" dirty="0">
              <a:solidFill>
                <a:schemeClr val="bg1"/>
              </a:solidFill>
            </a:endParaRPr>
          </a:p>
          <a:p>
            <a:r>
              <a:rPr lang="cs-CZ" sz="1700" dirty="0">
                <a:solidFill>
                  <a:schemeClr val="bg1"/>
                </a:solidFill>
                <a:hlinkClick r:id="rId9"/>
              </a:rPr>
              <a:t>https://www.facebook.cz/TOMKamaradiPacov</a:t>
            </a:r>
            <a:endParaRPr lang="cs-CZ" sz="1700" dirty="0">
              <a:solidFill>
                <a:schemeClr val="bg1"/>
              </a:solidFill>
            </a:endParaRPr>
          </a:p>
          <a:p>
            <a:r>
              <a:rPr lang="cs-CZ" sz="1700" dirty="0">
                <a:solidFill>
                  <a:schemeClr val="bg1"/>
                </a:solidFill>
                <a:hlinkClick r:id="rId10"/>
              </a:rPr>
              <a:t>https://www.Instagram.cz/tomkamaradipacov</a:t>
            </a:r>
            <a:endParaRPr lang="cs-CZ" sz="1700" dirty="0">
              <a:solidFill>
                <a:schemeClr val="bg1"/>
              </a:solidFill>
            </a:endParaRPr>
          </a:p>
          <a:p>
            <a:endParaRPr lang="cs-CZ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9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F939125E-0A1C-4CFF-9A77-5FD0F0284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71" b="35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A5EC9B0-310E-48DF-BF31-4C2121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DĚKUJI VÁM ZA POZORNOST!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39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8E81BF5-D453-4B13-9D49-0B6E5DF4B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1" r="21010" b="-1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2074EC-3ED8-4273-9669-73213890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>
            <a:normAutofit/>
          </a:bodyPr>
          <a:lstStyle/>
          <a:p>
            <a:r>
              <a:rPr lang="cs-CZ" dirty="0"/>
              <a:t>OBSAH PREZENTACE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3D8906-4D26-4E51-9F37-DC82EADF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71982"/>
            <a:ext cx="4782458" cy="3181684"/>
          </a:xfrm>
        </p:spPr>
        <p:txBody>
          <a:bodyPr anchor="t">
            <a:normAutofit/>
          </a:bodyPr>
          <a:lstStyle/>
          <a:p>
            <a:pPr marL="514350" indent="-514350">
              <a:buAutoNum type="arabicPeriod"/>
            </a:pPr>
            <a:r>
              <a:rPr lang="cs-CZ" sz="1800"/>
              <a:t>charakteristika oddílu</a:t>
            </a:r>
          </a:p>
          <a:p>
            <a:pPr marL="514350" indent="-514350">
              <a:buAutoNum type="arabicPeriod"/>
            </a:pPr>
            <a:r>
              <a:rPr lang="cs-CZ" sz="1800"/>
              <a:t>klubovny a chalupy, kde se scházíme</a:t>
            </a:r>
          </a:p>
          <a:p>
            <a:pPr marL="514350" indent="-514350">
              <a:buAutoNum type="arabicPeriod"/>
            </a:pPr>
            <a:r>
              <a:rPr lang="cs-CZ" sz="1800"/>
              <a:t>aktivity TOM Pacov</a:t>
            </a:r>
          </a:p>
          <a:p>
            <a:pPr marL="514350" indent="-514350">
              <a:buAutoNum type="arabicPeriod"/>
            </a:pPr>
            <a:r>
              <a:rPr lang="cs-CZ" sz="1800"/>
              <a:t>aktivity spojené s elektronikou</a:t>
            </a:r>
          </a:p>
          <a:p>
            <a:pPr marL="514350" indent="-514350">
              <a:buAutoNum type="arabicPeriod"/>
            </a:pPr>
            <a:r>
              <a:rPr lang="cs-CZ" sz="1800"/>
              <a:t>klubování</a:t>
            </a:r>
          </a:p>
          <a:p>
            <a:pPr marL="514350" indent="-514350">
              <a:buAutoNum type="arabicPeriod"/>
            </a:pPr>
            <a:r>
              <a:rPr lang="cs-CZ" sz="1800"/>
              <a:t>závěr</a:t>
            </a:r>
          </a:p>
          <a:p>
            <a:pPr marL="514350" indent="-514350">
              <a:buAutoNum type="arabicPeriod"/>
            </a:pPr>
            <a:r>
              <a:rPr lang="cs-CZ" sz="1800"/>
              <a:t>poděkování</a:t>
            </a:r>
          </a:p>
          <a:p>
            <a:pPr marL="514350" indent="-514350">
              <a:buAutoNum type="arabicPeriod"/>
            </a:pPr>
            <a:endParaRPr lang="cs-CZ" sz="1800"/>
          </a:p>
          <a:p>
            <a:pPr marL="0" indent="0">
              <a:buNone/>
            </a:pP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59591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D73989-28BB-4772-BFC0-257E496B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TOM KAMARÁDI PACOV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77B5681-EACF-49CD-B491-5AA871832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47" y="2799889"/>
            <a:ext cx="4933490" cy="2987543"/>
          </a:xfrm>
        </p:spPr>
        <p:txBody>
          <a:bodyPr anchor="t">
            <a:normAutofit/>
          </a:bodyPr>
          <a:lstStyle/>
          <a:p>
            <a:r>
              <a:rPr lang="cs-CZ" sz="2200">
                <a:solidFill>
                  <a:srgbClr val="FFFFFF"/>
                </a:solidFill>
              </a:rPr>
              <a:t>spolek dětí a mládeže s celorepublikovou působností zaměřený především na turistiku a tábornictví</a:t>
            </a:r>
          </a:p>
          <a:p>
            <a:r>
              <a:rPr lang="cs-CZ" sz="2200">
                <a:solidFill>
                  <a:srgbClr val="FFFFFF"/>
                </a:solidFill>
              </a:rPr>
              <a:t>oddíl je pod záštitou organizace A-TOM a KČT Hořec Pacov</a:t>
            </a:r>
          </a:p>
          <a:p>
            <a:r>
              <a:rPr lang="cs-CZ" sz="2200">
                <a:solidFill>
                  <a:srgbClr val="FFFFFF"/>
                </a:solidFill>
              </a:rPr>
              <a:t>nese název KAMARÁDI, znak oddílu je rostlina HOŘEC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7BD7EAE-A417-4CA5-B2C5-063B973FC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715" y="347472"/>
            <a:ext cx="1909382" cy="2971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6768A1-3BFF-4EED-B276-380E08FA5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396" y="3566160"/>
            <a:ext cx="242201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5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4F860-5F11-4306-9072-FD0C803B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cs-CZ"/>
              <a:t>KDE SE SCHÁZÍME</a:t>
            </a:r>
            <a:endParaRPr lang="cs-CZ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00A5B2-4574-4E3C-8B5D-3CF38423D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8" r="9435" b="3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D015F9-3FEA-4B24-8E29-A6CDBAA8E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41" r="3389" b="-3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3D5B92-BA73-4630-AA2B-9897FC5CB1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7" r="9191" b="-3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2B708D-ADBB-48A9-8AA1-6DA4328A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cs-CZ" sz="1800" dirty="0"/>
              <a:t>náš oddíl si sám spravuje klubovnu Starodvorskou, ubytovnu Pastoušku k pronájmu, dále základnu Hutě a každé léto stavíme </a:t>
            </a:r>
            <a:r>
              <a:rPr lang="cs-CZ" sz="1800" dirty="0" err="1"/>
              <a:t>podsadové</a:t>
            </a:r>
            <a:r>
              <a:rPr lang="cs-CZ" sz="1800" dirty="0"/>
              <a:t> tábořiště „Na sluneční stezce“</a:t>
            </a:r>
          </a:p>
          <a:p>
            <a:r>
              <a:rPr lang="cs-CZ" sz="1800" dirty="0"/>
              <a:t>každý náš objekt potřebuje pravidelnou kontrolu, proto pořádáme různé dobrovolné brigády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71374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20">
            <a:extLst>
              <a:ext uri="{FF2B5EF4-FFF2-40B4-BE49-F238E27FC236}">
                <a16:creationId xmlns:a16="http://schemas.microsoft.com/office/drawing/2014/main" id="{24C606F0-B762-4A69-A23B-D70EA0DC6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22">
            <a:extLst>
              <a:ext uri="{FF2B5EF4-FFF2-40B4-BE49-F238E27FC236}">
                <a16:creationId xmlns:a16="http://schemas.microsoft.com/office/drawing/2014/main" id="{647702F7-5C79-4B7D-B581-85F299291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D78098-7CD0-46AE-B4CE-A78C65E4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5800"/>
            <a:ext cx="3392424" cy="1532662"/>
          </a:xfrm>
        </p:spPr>
        <p:txBody>
          <a:bodyPr anchor="b">
            <a:normAutofit/>
          </a:bodyPr>
          <a:lstStyle/>
          <a:p>
            <a:r>
              <a:rPr lang="cs-CZ" sz="3500"/>
              <a:t>AKTIVITY TOM PACOV</a:t>
            </a:r>
          </a:p>
        </p:txBody>
      </p:sp>
      <p:grpSp>
        <p:nvGrpSpPr>
          <p:cNvPr id="57" name="Group 24">
            <a:extLst>
              <a:ext uri="{FF2B5EF4-FFF2-40B4-BE49-F238E27FC236}">
                <a16:creationId xmlns:a16="http://schemas.microsoft.com/office/drawing/2014/main" id="{B7F4DB96-7117-43BC-BAFA-79F7CC15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5EB161F8-6B81-4944-BCDB-9D155714F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3825CEE7-157B-4C45-9B6C-D7D958C89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E8B05FBE-D36C-4D10-AF27-E3EF3224C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53FD0F6C-0511-406C-A403-EC593C346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1AE6B8CF-F386-4EA0-9CC0-04BB5F32C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31463BB0-8DF9-4D90-98E7-9B8D84D5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9E7A88AC-E05A-46F2-9900-841DABE3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8EF687B8-F62A-4D83-B2B7-CF32E6207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AD919404-5690-491D-BEC0-5098B3C9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A5535ADD-3CD0-401F-9AEA-EB1AE7208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B4AC5220-D189-4824-86F1-E8EDF9B96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A8DCD539-6938-457B-8519-8A2E3F7AF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60764895-7F5A-4853-9923-FFA49E4A2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012CC9DA-DBF1-4E4B-851C-A8AF99A95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9AF0E019-BE2A-47B4-995E-A0CB1BA57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B1817D57-9735-4418-AFA9-7F85F5535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78BD2D83-2631-4F87-BE03-AD58D63CB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608F4E98-52AD-4F2D-B287-A13E64EF3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D33C6372-7ED3-46C4-8DC6-30DC0DCC4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2DA61528-5416-4779-8F18-C441496D0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DD6902-503D-4709-B0CF-2743E03AC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775900"/>
            <a:ext cx="3392424" cy="3430446"/>
          </a:xfrm>
        </p:spPr>
        <p:txBody>
          <a:bodyPr anchor="ctr">
            <a:normAutofit/>
          </a:bodyPr>
          <a:lstStyle/>
          <a:p>
            <a:r>
              <a:rPr lang="cs-CZ" sz="1700" dirty="0"/>
              <a:t>základem všech akcí jsou všechny formy turistiky (pěší, vodácká, cyklo, lyžařská, vysokohorská), sportovní aktivity a netradiční formy trávení volného času</a:t>
            </a:r>
          </a:p>
          <a:p>
            <a:r>
              <a:rPr lang="cs-CZ" sz="1700" dirty="0"/>
              <a:t>netradiční aktivity: normální turistika, extrémní sportovní činnosti (sjíždění řek, lezení po horách), pořádání táborů a organizace veřejně </a:t>
            </a:r>
            <a:r>
              <a:rPr lang="cs-CZ" sz="1700" dirty="0" err="1"/>
              <a:t>přístupnných</a:t>
            </a:r>
            <a:r>
              <a:rPr lang="cs-CZ" sz="1700" dirty="0"/>
              <a:t> akcí</a:t>
            </a:r>
          </a:p>
          <a:p>
            <a:r>
              <a:rPr lang="cs-CZ" sz="1700" dirty="0"/>
              <a:t>turistické závody</a:t>
            </a:r>
          </a:p>
          <a:p>
            <a:pPr marL="0" indent="0">
              <a:buNone/>
            </a:pPr>
            <a:endParaRPr lang="cs-CZ" sz="17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5B30AA-6407-4687-9E27-5940AAEE1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9"/>
          <a:stretch/>
        </p:blipFill>
        <p:spPr>
          <a:xfrm>
            <a:off x="4636008" y="589788"/>
            <a:ext cx="3675888" cy="5678424"/>
          </a:xfrm>
          <a:prstGeom prst="rect">
            <a:avLst/>
          </a:prstGeom>
        </p:spPr>
      </p:pic>
      <p:pic>
        <p:nvPicPr>
          <p:cNvPr id="9" name="Zástupný obsah 3">
            <a:extLst>
              <a:ext uri="{FF2B5EF4-FFF2-40B4-BE49-F238E27FC236}">
                <a16:creationId xmlns:a16="http://schemas.microsoft.com/office/drawing/2014/main" id="{40638BC0-CFC3-4E74-92A5-00DE4754D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" r="15057" b="1"/>
          <a:stretch/>
        </p:blipFill>
        <p:spPr>
          <a:xfrm rot="10800000" flipV="1">
            <a:off x="8430768" y="589788"/>
            <a:ext cx="3520440" cy="27706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005D5C-0F08-4A64-B2AC-3F3CF387D4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62" r="1624" b="1"/>
          <a:stretch/>
        </p:blipFill>
        <p:spPr>
          <a:xfrm>
            <a:off x="8430768" y="3488436"/>
            <a:ext cx="3520440" cy="2770632"/>
          </a:xfrm>
          <a:prstGeom prst="rect">
            <a:avLst/>
          </a:prstGeom>
        </p:spPr>
      </p:pic>
      <p:sp>
        <p:nvSpPr>
          <p:cNvPr id="67" name="Rectangle 46">
            <a:extLst>
              <a:ext uri="{FF2B5EF4-FFF2-40B4-BE49-F238E27FC236}">
                <a16:creationId xmlns:a16="http://schemas.microsoft.com/office/drawing/2014/main" id="{6A0830D7-560A-44A6-B6B3-C17A26405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2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25AB43BB-43C0-4FBD-B7DF-E1F89434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68" y="643467"/>
            <a:ext cx="3810062" cy="2543217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Zástupný obsah 19" descr="Obsah obrázku osoba, exteriér, lidé, stojící&#10;&#10;Popis byl vytvořen automaticky">
            <a:extLst>
              <a:ext uri="{FF2B5EF4-FFF2-40B4-BE49-F238E27FC236}">
                <a16:creationId xmlns:a16="http://schemas.microsoft.com/office/drawing/2014/main" id="{8FC0EF1C-1708-4B3E-A160-427C03905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61" y="643467"/>
            <a:ext cx="3897650" cy="2543217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Obrázek 29">
            <a:extLst>
              <a:ext uri="{FF2B5EF4-FFF2-40B4-BE49-F238E27FC236}">
                <a16:creationId xmlns:a16="http://schemas.microsoft.com/office/drawing/2014/main" id="{AFC487CA-0305-4006-9857-1F6012DAF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718" y="3671316"/>
            <a:ext cx="1699362" cy="2545862"/>
          </a:xfrm>
          <a:prstGeom prst="rect">
            <a:avLst/>
          </a:prstGeom>
        </p:spPr>
      </p:pic>
      <p:pic>
        <p:nvPicPr>
          <p:cNvPr id="29" name="Zástupný obsah 28">
            <a:extLst>
              <a:ext uri="{FF2B5EF4-FFF2-40B4-BE49-F238E27FC236}">
                <a16:creationId xmlns:a16="http://schemas.microsoft.com/office/drawing/2014/main" id="{7DD35973-4702-47F9-9B1C-1C17FAF4C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852566" y="3671316"/>
            <a:ext cx="1704440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3" descr="Obsah obrázku exteriér, osoba, voda, strom&#10;&#10;Popis byl vytvořen automaticky">
            <a:extLst>
              <a:ext uri="{FF2B5EF4-FFF2-40B4-BE49-F238E27FC236}">
                <a16:creationId xmlns:a16="http://schemas.microsoft.com/office/drawing/2014/main" id="{D131B724-68F4-448D-8052-48CC7FE33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93" y="643467"/>
            <a:ext cx="1907412" cy="25432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Zástupný obsah 3">
            <a:extLst>
              <a:ext uri="{FF2B5EF4-FFF2-40B4-BE49-F238E27FC236}">
                <a16:creationId xmlns:a16="http://schemas.microsoft.com/office/drawing/2014/main" id="{8C1B7605-4075-46EA-96A9-FACE12F4A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6799755" y="643467"/>
            <a:ext cx="3810062" cy="25432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Zástupný obsah 7">
            <a:extLst>
              <a:ext uri="{FF2B5EF4-FFF2-40B4-BE49-F238E27FC236}">
                <a16:creationId xmlns:a16="http://schemas.microsoft.com/office/drawing/2014/main" id="{06FCDEED-3269-4CB7-88C2-AD019CA77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718" y="3671316"/>
            <a:ext cx="1699362" cy="2545862"/>
          </a:xfrm>
          <a:prstGeom prst="rect">
            <a:avLst/>
          </a:prstGeom>
        </p:spPr>
      </p:pic>
      <p:pic>
        <p:nvPicPr>
          <p:cNvPr id="11" name="Obrázek 10" descr="Obsah obrázku tráva, exteriér, osoba, přehrávání&#10;&#10;Popis byl vytvořen automaticky">
            <a:extLst>
              <a:ext uri="{FF2B5EF4-FFF2-40B4-BE49-F238E27FC236}">
                <a16:creationId xmlns:a16="http://schemas.microsoft.com/office/drawing/2014/main" id="{60064290-05E7-4317-9BCD-2175344D9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8051" y="4095830"/>
            <a:ext cx="2553469" cy="17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6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6FD91A72-C74D-4B18-94FE-EAE5E31B3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5AB08D-A318-427C-A21B-C4D42578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AKCE BĚHEM JARA/PODZIMU 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17D0D567-CC8E-40A0-A08C-EC72A3A47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1800"/>
              <a:t>Hořcova výzva</a:t>
            </a:r>
          </a:p>
          <a:p>
            <a:r>
              <a:rPr lang="cs-CZ" sz="1800"/>
              <a:t>Kolotoč nápadů</a:t>
            </a:r>
          </a:p>
        </p:txBody>
      </p:sp>
    </p:spTree>
    <p:extLst>
      <p:ext uri="{BB962C8B-B14F-4D97-AF65-F5344CB8AC3E}">
        <p14:creationId xmlns:p14="http://schemas.microsoft.com/office/powerpoint/2010/main" val="250938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E621A-7AC5-41BB-B1DA-34FFC742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399093" cy="1325563"/>
          </a:xfrm>
        </p:spPr>
        <p:txBody>
          <a:bodyPr>
            <a:normAutofit/>
          </a:bodyPr>
          <a:lstStyle/>
          <a:p>
            <a:r>
              <a:rPr lang="cs-CZ" dirty="0"/>
              <a:t>KLUBOVÁNÍ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E1EECD-2025-4FDE-A133-B0E6D159F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399094" cy="3181684"/>
          </a:xfrm>
        </p:spPr>
        <p:txBody>
          <a:bodyPr anchor="t">
            <a:normAutofit/>
          </a:bodyPr>
          <a:lstStyle/>
          <a:p>
            <a:r>
              <a:rPr lang="cs-CZ" sz="1800"/>
              <a:t>náplň mé přímé pedagogické praxe</a:t>
            </a:r>
          </a:p>
          <a:p>
            <a:pPr marL="0" indent="0">
              <a:buNone/>
            </a:pPr>
            <a:r>
              <a:rPr lang="cs-CZ" sz="1800"/>
              <a:t>1.) batikování triček s logem našeho oddílu</a:t>
            </a:r>
          </a:p>
          <a:p>
            <a:pPr marL="0" indent="0">
              <a:buNone/>
            </a:pPr>
            <a:r>
              <a:rPr lang="cs-CZ" sz="1800"/>
              <a:t>2.) turnaj v „Živém člověče nezlob se“</a:t>
            </a:r>
          </a:p>
          <a:p>
            <a:pPr marL="0" indent="0">
              <a:buNone/>
            </a:pPr>
            <a:r>
              <a:rPr lang="cs-CZ" sz="1800"/>
              <a:t>3.) výroba originálních vánočních přání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A0A00F-15CB-4617-A370-0EF195116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321" y="599325"/>
            <a:ext cx="4106632" cy="27411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17DF33-626A-4883-8FE7-34E0199B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22" y="3638358"/>
            <a:ext cx="4106632" cy="27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52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F4D03DCC9D3942B1F4B3381F5E57A1" ma:contentTypeVersion="2" ma:contentTypeDescription="Vytvoří nový dokument" ma:contentTypeScope="" ma:versionID="944282a12eae09b0f49bcd7c905a7121">
  <xsd:schema xmlns:xsd="http://www.w3.org/2001/XMLSchema" xmlns:xs="http://www.w3.org/2001/XMLSchema" xmlns:p="http://schemas.microsoft.com/office/2006/metadata/properties" xmlns:ns3="ec9d6fb2-d1bc-48f8-b916-4d1d365f391f" targetNamespace="http://schemas.microsoft.com/office/2006/metadata/properties" ma:root="true" ma:fieldsID="39a9718b447a6ba09c5a019a5ea920bb" ns3:_="">
    <xsd:import namespace="ec9d6fb2-d1bc-48f8-b916-4d1d365f391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d6fb2-d1bc-48f8-b916-4d1d365f39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2A7163-7DC0-46EA-8352-4501ED19F3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9d6fb2-d1bc-48f8-b916-4d1d365f39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AFEACA-E63A-4DFD-863C-6DB67E4FD0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7BE704-35CE-4D2D-A159-5CA4CB4C63A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389</Words>
  <Application>Microsoft Office PowerPoint</Application>
  <PresentationFormat>Širokoúhlá obrazovka</PresentationFormat>
  <Paragraphs>47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TOM KAMARÁDI PACOV- TURISTICKÝ ODDÍL MLÁDEŽE</vt:lpstr>
      <vt:lpstr>OBSAH PREZENTACE</vt:lpstr>
      <vt:lpstr>TOM KAMARÁDI PACOV</vt:lpstr>
      <vt:lpstr>KDE SE SCHÁZÍME</vt:lpstr>
      <vt:lpstr>AKTIVITY TOM PACOV</vt:lpstr>
      <vt:lpstr>Prezentace aplikace PowerPoint</vt:lpstr>
      <vt:lpstr>Prezentace aplikace PowerPoint</vt:lpstr>
      <vt:lpstr>AKCE BĚHEM JARA/PODZIMU 2020</vt:lpstr>
      <vt:lpstr>KLUBOVÁNÍ</vt:lpstr>
      <vt:lpstr>ZÁVĚR</vt:lpstr>
      <vt:lpstr>KDE SE MŮŽETE DOZVĚDĚT VÍCE</vt:lpstr>
      <vt:lpstr>DĚKUJI VÁM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 KAMARÁDI PACOV- TURISTICKÝ ODDÍL MLÁDEŽE</dc:title>
  <dc:creator>Klára Svobodová</dc:creator>
  <cp:lastModifiedBy>Klára Svobodová</cp:lastModifiedBy>
  <cp:revision>1</cp:revision>
  <dcterms:created xsi:type="dcterms:W3CDTF">2020-12-04T07:03:27Z</dcterms:created>
  <dcterms:modified xsi:type="dcterms:W3CDTF">2020-12-04T07:15:04Z</dcterms:modified>
</cp:coreProperties>
</file>