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4" r:id="rId9"/>
    <p:sldId id="263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21CB6-12B2-4849-82A7-9DAEB2A78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16735E-165D-4711-A73B-2ECF36B1C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9A02A-BB54-4571-9D55-1AF3505F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C7366B-B13A-4005-B6C8-9FF3B7E02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A5A748-A32D-43B8-887E-00B4B05BE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96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14648-6E24-4D32-A940-9F83D0B44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1CD5367-EDB0-45ED-9FDA-F8DDDC5CD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898CAC-8C85-434C-B11C-A61730AE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9F0C87-5E19-4408-9E91-83D981E4D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7CA9C8-759F-4632-9883-A066B64F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863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F645451-A1D0-4704-A085-F9031C4430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6C009E-D16C-42F7-9D12-8D2BC474A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7AF0F8-99AA-4C3A-9F53-3924C6AD4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321BA6-BD94-4833-B639-D3D1CE53A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8ACC5C-CB3F-4903-B98F-52356A8D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222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417BD-BB49-44BF-ADFA-CFAC56A1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60540E-A6EF-4852-A04C-4CB58ABE9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08082D-B925-4A3D-9851-9D63C2D1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C45AB1-A833-4907-9B81-7FE1A7EE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23B72C-3C3B-438A-B57B-016DE1D7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32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12D5B-82C5-4F7C-8295-3057D3EB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E318C9-04A0-46B0-9D99-8C7646B8A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07AED3-8956-4ED3-8A85-939A10094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E29A32-4305-463B-A4C2-9076F2796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941E5F-4F49-4B56-8057-E476A01D1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97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F6DCBD-0D6B-43B1-9E22-76B597D20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56A889-DDF3-4414-825F-5BF0958D7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1CF13B-1C9A-44C9-8CA2-030EEC841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6638E7-0452-4351-9BAB-09D75EC8C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CC1737-BB3E-4989-BEF8-33CFF0D3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8CCE0EA-9877-436D-AA18-82362312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7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188CFE-4D8B-427E-8560-33E00923D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CB9811-592F-4C66-B878-C4A47D14A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74C3A11-AFA5-4DB5-954F-9DA74A0A4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FB3ACF-9DB4-42E9-8B1B-6C1C54CD5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C29C70B-C082-40C2-B6B4-8C79522FA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7A86373-B73F-4014-A598-310C8E09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06A258C-B414-4E7F-BB19-F0A8B7A5C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0626B4B-BF45-4F2E-88EC-E1D2DF4E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90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90BC9-C60B-4A3B-99F6-0AAE86C1F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355078F-9E48-4FBA-8329-D1FE5559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21AB3DC-87CC-461F-B78D-A86E3C25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B461F40-0B69-4D8A-BA31-F121325AE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508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748D8AB-AF33-41E4-8E47-7F33781C6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C5701-1637-4354-9762-68F7DE532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392553A-1468-44B2-9C68-EA49E6B7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76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99E8FA-ED68-4E13-90F2-E0A312FAF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749514-56A9-4B94-99FE-978F04BAD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D2A6ED-8383-410A-B42E-7F7FF78B2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62E433-EC7D-4EE6-8254-FB4A3EB3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D64AAC-4F0E-4C22-967B-F309DA283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4F36D2-B04E-4285-AFCB-E463F169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299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E0246-511D-44C9-AE7F-1BCBD7421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A3D2CD6-0FCD-4705-8081-DF9525EBE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8B1FD8-6D4E-42B1-8359-FC7F001DF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C02CA13-8EDE-441D-9AD7-C69FBE60C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D73790-FE25-4540-B4C4-35A8301D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7BF48C-A6B1-428B-A4A5-C4F9A5CE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86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F2A9EA5-E37B-4C48-B268-5A053E56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A60216-0A98-4BBF-8B5B-D44029EFC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B4487C-BEB7-41B4-8CC9-F3CF99032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3BAE-3D20-41ED-9485-2B7096029BD3}" type="datetimeFigureOut">
              <a:rPr lang="cs-CZ" smtClean="0"/>
              <a:t>29.11.2020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2B4405-B878-43A8-BAFB-ECE64B7D0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791602-010D-4472-A83B-F79DC8D35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116DA-AE01-4DE1-A8DC-4DE6BE202EC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87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46-sfinx.rajce.idnes.cz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ráva, exteriér, osoba, stojící&#10;&#10;Popis byl vytvořen automaticky">
            <a:extLst>
              <a:ext uri="{FF2B5EF4-FFF2-40B4-BE49-F238E27FC236}">
                <a16:creationId xmlns:a16="http://schemas.microsoft.com/office/drawing/2014/main" id="{591EB359-05CD-4090-AC96-9325B57A1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" b="1486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EF6FA4-EA60-4717-BB2C-6316FDF81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37067" y="359416"/>
            <a:ext cx="11776569" cy="42464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Abadi" panose="020B0604020202020204" pitchFamily="34" charset="0"/>
                <a:cs typeface="Aharoni" panose="020B0604020202020204" pitchFamily="2" charset="-79"/>
              </a:rPr>
              <a:t>Junák- český skaut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701EC7-A429-4250-8292-5015E3268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775200"/>
            <a:ext cx="10058400" cy="20382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FFFFFF"/>
                </a:solidFill>
              </a:rPr>
              <a:t>Autor: Tereza </a:t>
            </a:r>
            <a:r>
              <a:rPr lang="cs-CZ" dirty="0" err="1">
                <a:solidFill>
                  <a:srgbClr val="FFFFFF"/>
                </a:solidFill>
              </a:rPr>
              <a:t>Eftimova</a:t>
            </a:r>
            <a:r>
              <a:rPr lang="cs-CZ" dirty="0">
                <a:solidFill>
                  <a:srgbClr val="FFFFFF"/>
                </a:solidFill>
              </a:rPr>
              <a:t> </a:t>
            </a:r>
          </a:p>
          <a:p>
            <a:pPr algn="l"/>
            <a:r>
              <a:rPr lang="cs-CZ" dirty="0">
                <a:solidFill>
                  <a:srgbClr val="FFFFFF"/>
                </a:solidFill>
              </a:rPr>
              <a:t>Předmět: Pedagogická praxe v mimoškolních aktivitách </a:t>
            </a:r>
          </a:p>
          <a:p>
            <a:pPr algn="l"/>
            <a:r>
              <a:rPr lang="cs-CZ" dirty="0">
                <a:solidFill>
                  <a:srgbClr val="FFFFFF"/>
                </a:solidFill>
              </a:rPr>
              <a:t>Obor: Učitelství 1. stupně základních škol</a:t>
            </a:r>
          </a:p>
        </p:txBody>
      </p:sp>
    </p:spTree>
    <p:extLst>
      <p:ext uri="{BB962C8B-B14F-4D97-AF65-F5344CB8AC3E}">
        <p14:creationId xmlns:p14="http://schemas.microsoft.com/office/powerpoint/2010/main" val="3206412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4BB01AB-7A4E-4BC2-9E51-D640755C9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3" b="724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BC9D1-88EA-472E-926B-5B5FB76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Skautské středisko Sfinx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679701-BD18-478C-9E50-C82BFAEC9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337139"/>
            <a:ext cx="4917341" cy="2700273"/>
          </a:xfrm>
        </p:spPr>
        <p:txBody>
          <a:bodyPr anchor="ctr">
            <a:normAutofit fontScale="70000" lnSpcReduction="20000"/>
          </a:bodyPr>
          <a:lstStyle/>
          <a:p>
            <a:r>
              <a:rPr lang="cs-CZ" sz="2300" dirty="0"/>
              <a:t>Skautské středisko Sfinx sídlí na Praze 8 v Karlíně </a:t>
            </a:r>
          </a:p>
          <a:p>
            <a:r>
              <a:rPr lang="cs-CZ" sz="2300" dirty="0"/>
              <a:t>Vlastníme malou klubovnu kde se každý týden scházíme</a:t>
            </a:r>
          </a:p>
          <a:p>
            <a:r>
              <a:rPr lang="cs-CZ" sz="2300" dirty="0"/>
              <a:t>Jsme rozděleni na 4 oddíly – Světlušky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- Vlčata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- Skautky (Kudlanky)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- Skauti (Ploskochodci)</a:t>
            </a:r>
          </a:p>
          <a:p>
            <a:pPr marL="0" indent="0">
              <a:buNone/>
            </a:pPr>
            <a:endParaRPr lang="cs-CZ" sz="2300" dirty="0"/>
          </a:p>
          <a:p>
            <a:pPr marL="0" indent="0">
              <a:buNone/>
            </a:pP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900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CDF722E-39ED-4658-A22B-B776481403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76" b="3424"/>
          <a:stretch/>
        </p:blipFill>
        <p:spPr>
          <a:xfrm>
            <a:off x="0" y="-11422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A02C60-16BE-4F0D-970F-F7D52A61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Oddíl Světlušek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89BD2D-A78E-42BA-9026-2952719BE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947888"/>
            <a:ext cx="4593021" cy="2089524"/>
          </a:xfrm>
        </p:spPr>
        <p:txBody>
          <a:bodyPr anchor="ctr">
            <a:normAutofit/>
          </a:bodyPr>
          <a:lstStyle/>
          <a:p>
            <a:r>
              <a:rPr lang="cs-CZ" sz="1800" dirty="0"/>
              <a:t>Já působím u oddílu Světlušek jako hlavní vedoucí</a:t>
            </a:r>
          </a:p>
          <a:p>
            <a:r>
              <a:rPr lang="cs-CZ" sz="1800" dirty="0"/>
              <a:t>Schůzky (každý týden ve středu)</a:t>
            </a:r>
          </a:p>
          <a:p>
            <a:r>
              <a:rPr lang="cs-CZ" sz="1800" dirty="0"/>
              <a:t>Jednodenní výpravy (většinou po Praze)</a:t>
            </a:r>
          </a:p>
          <a:p>
            <a:r>
              <a:rPr lang="cs-CZ" sz="1800" dirty="0"/>
              <a:t>Víkendové výprav (mino Prahu)</a:t>
            </a:r>
          </a:p>
          <a:p>
            <a:r>
              <a:rPr lang="cs-CZ" sz="1800" dirty="0"/>
              <a:t>Letní tábor (v Lanškrouně)</a:t>
            </a:r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0567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12855-6DBE-4C2D-A399-283D6DF98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/>
              <a:t>Naše schůzky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6B9AA7-31D0-4AE7-A905-1A820FD5C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cs-CZ" sz="1800" dirty="0"/>
              <a:t>Schůzky se konají každý týden ve středu </a:t>
            </a:r>
          </a:p>
          <a:p>
            <a:r>
              <a:rPr lang="cs-CZ" sz="1800" dirty="0"/>
              <a:t>Většinou se sejdeme v plném počtu (15 dětí)</a:t>
            </a:r>
          </a:p>
          <a:p>
            <a:r>
              <a:rPr lang="cs-CZ" sz="1800" dirty="0"/>
              <a:t>Co na schůzkách děláme?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Poznáváme přírodu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Učíme se základy historie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Rozvíjíme samostatnost i práci ve skupinkách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Šifry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Rukodělky – vyrábění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1800" dirty="0"/>
              <a:t>Zábavné hry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F936E2-AFCF-458B-9F42-E60EDE930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49" r="-2" b="17946"/>
          <a:stretch/>
        </p:blipFill>
        <p:spPr>
          <a:xfrm>
            <a:off x="6198163" y="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6574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B1AFD-AB1E-4E5F-8467-0696313E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schůzky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923E30-8D57-4054-9DE4-190FFE6F9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Přivítání pokřikem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Docházka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Program na předem přibrané téma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Hry (pohybové/stolní/slovní)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Ukončení schůzky pokřikem 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9483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E591D9-8A4D-4D5E-9E7C-A32E48352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745" y="467271"/>
            <a:ext cx="3971643" cy="2052522"/>
          </a:xfrm>
        </p:spPr>
        <p:txBody>
          <a:bodyPr anchor="b">
            <a:normAutofit/>
          </a:bodyPr>
          <a:lstStyle/>
          <a:p>
            <a:r>
              <a:rPr lang="cs-CZ" sz="5600"/>
              <a:t>Online schůzky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D33C90-E0E9-4BCC-847B-53431DF7C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864" y="2251328"/>
            <a:ext cx="2404893" cy="240489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43BE1B-E693-47F5-A9BA-46D13E0C9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154502" cy="3640433"/>
          </a:xfrm>
          <a:custGeom>
            <a:avLst/>
            <a:gdLst>
              <a:gd name="connsiteX0" fmla="*/ 428655 w 4154502"/>
              <a:gd name="connsiteY0" fmla="*/ 0 h 3640433"/>
              <a:gd name="connsiteX1" fmla="*/ 3564192 w 4154502"/>
              <a:gd name="connsiteY1" fmla="*/ 0 h 3640433"/>
              <a:gd name="connsiteX2" fmla="*/ 3593704 w 4154502"/>
              <a:gd name="connsiteY2" fmla="*/ 30225 h 3640433"/>
              <a:gd name="connsiteX3" fmla="*/ 4154502 w 4154502"/>
              <a:gd name="connsiteY3" fmla="*/ 1481705 h 3640433"/>
              <a:gd name="connsiteX4" fmla="*/ 1995774 w 4154502"/>
              <a:gd name="connsiteY4" fmla="*/ 3640433 h 3640433"/>
              <a:gd name="connsiteX5" fmla="*/ 6690 w 4154502"/>
              <a:gd name="connsiteY5" fmla="*/ 2321980 h 3640433"/>
              <a:gd name="connsiteX6" fmla="*/ 0 w 4154502"/>
              <a:gd name="connsiteY6" fmla="*/ 2303703 h 3640433"/>
              <a:gd name="connsiteX7" fmla="*/ 0 w 4154502"/>
              <a:gd name="connsiteY7" fmla="*/ 659708 h 3640433"/>
              <a:gd name="connsiteX8" fmla="*/ 6690 w 4154502"/>
              <a:gd name="connsiteY8" fmla="*/ 641431 h 3640433"/>
              <a:gd name="connsiteX9" fmla="*/ 329995 w 4154502"/>
              <a:gd name="connsiteY9" fmla="*/ 108554 h 364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3640433">
                <a:moveTo>
                  <a:pt x="428655" y="0"/>
                </a:moveTo>
                <a:lnTo>
                  <a:pt x="3564192" y="0"/>
                </a:lnTo>
                <a:lnTo>
                  <a:pt x="3593704" y="30225"/>
                </a:lnTo>
                <a:cubicBezTo>
                  <a:pt x="3942138" y="413587"/>
                  <a:pt x="4154502" y="922846"/>
                  <a:pt x="4154502" y="1481705"/>
                </a:cubicBezTo>
                <a:cubicBezTo>
                  <a:pt x="4154502" y="2673938"/>
                  <a:pt x="3188007" y="3640433"/>
                  <a:pt x="1995774" y="3640433"/>
                </a:cubicBezTo>
                <a:cubicBezTo>
                  <a:pt x="1101599" y="3640433"/>
                  <a:pt x="334402" y="3096780"/>
                  <a:pt x="6690" y="2321980"/>
                </a:cubicBezTo>
                <a:lnTo>
                  <a:pt x="0" y="2303703"/>
                </a:lnTo>
                <a:lnTo>
                  <a:pt x="0" y="659708"/>
                </a:lnTo>
                <a:lnTo>
                  <a:pt x="6690" y="641431"/>
                </a:lnTo>
                <a:cubicBezTo>
                  <a:pt x="88618" y="447731"/>
                  <a:pt x="198014" y="268477"/>
                  <a:pt x="329995" y="10855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3C24B5-139F-492D-9E4F-88AE20B30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6763"/>
          <a:stretch/>
        </p:blipFill>
        <p:spPr>
          <a:xfrm>
            <a:off x="69408" y="10"/>
            <a:ext cx="4317456" cy="3640423"/>
          </a:xfrm>
          <a:custGeom>
            <a:avLst/>
            <a:gdLst/>
            <a:ahLst/>
            <a:cxnLst/>
            <a:rect l="l" t="t" r="r" b="b"/>
            <a:pathLst>
              <a:path w="4317456" h="3640433">
                <a:moveTo>
                  <a:pt x="590312" y="0"/>
                </a:moveTo>
                <a:lnTo>
                  <a:pt x="3727144" y="0"/>
                </a:lnTo>
                <a:lnTo>
                  <a:pt x="3756657" y="30226"/>
                </a:lnTo>
                <a:cubicBezTo>
                  <a:pt x="4105091" y="413588"/>
                  <a:pt x="4317456" y="922847"/>
                  <a:pt x="4317456" y="1481705"/>
                </a:cubicBezTo>
                <a:cubicBezTo>
                  <a:pt x="4317456" y="2673937"/>
                  <a:pt x="3350960" y="3640433"/>
                  <a:pt x="2158728" y="3640433"/>
                </a:cubicBezTo>
                <a:cubicBezTo>
                  <a:pt x="966497" y="3640433"/>
                  <a:pt x="0" y="2673937"/>
                  <a:pt x="0" y="1481705"/>
                </a:cubicBezTo>
                <a:cubicBezTo>
                  <a:pt x="0" y="922847"/>
                  <a:pt x="212365" y="413588"/>
                  <a:pt x="560799" y="30226"/>
                </a:cubicBez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F5BD426-789C-4E69-83C0-245370E37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32067" y="294578"/>
            <a:ext cx="302252" cy="1113685"/>
            <a:chOff x="4532067" y="294578"/>
            <a:chExt cx="302252" cy="1113685"/>
          </a:xfrm>
        </p:grpSpPr>
        <p:sp>
          <p:nvSpPr>
            <p:cNvPr id="19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32067" y="294578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1893" y="1295837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1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D181FF-43B5-4D96-8C96-1FC78E8BE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745" y="2990818"/>
            <a:ext cx="3971644" cy="2913872"/>
          </a:xfrm>
        </p:spPr>
        <p:txBody>
          <a:bodyPr anchor="t">
            <a:normAutofit/>
          </a:bodyPr>
          <a:lstStyle/>
          <a:p>
            <a:r>
              <a:rPr lang="cs-CZ" sz="2000"/>
              <a:t>V této době se bohužel nemůžeme scházet osobně </a:t>
            </a:r>
          </a:p>
          <a:p>
            <a:r>
              <a:rPr lang="cs-CZ" sz="2000"/>
              <a:t>Proto se scházíme prostřednictvím Skypu </a:t>
            </a:r>
          </a:p>
        </p:txBody>
      </p:sp>
      <p:sp>
        <p:nvSpPr>
          <p:cNvPr id="22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914" y="4368981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14822-B1F1-4730-A131-C3416A790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441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34D254-6911-4485-8B6F-B4AC25FE7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49363"/>
          <a:stretch/>
        </p:blipFill>
        <p:spPr>
          <a:xfrm>
            <a:off x="1354013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pic>
        <p:nvPicPr>
          <p:cNvPr id="6" name="Obrázek 5" descr="Obsah obrázku osoba, interiér, fotka, vsedě&#10;&#10;Popis byl vytvořen automaticky">
            <a:extLst>
              <a:ext uri="{FF2B5EF4-FFF2-40B4-BE49-F238E27FC236}">
                <a16:creationId xmlns:a16="http://schemas.microsoft.com/office/drawing/2014/main" id="{CE7AF899-56CD-4E96-BF92-916FC5DBD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5" r="3679" b="4"/>
          <a:stretch/>
        </p:blipFill>
        <p:spPr>
          <a:xfrm>
            <a:off x="4175869" y="2271459"/>
            <a:ext cx="2367798" cy="2367798"/>
          </a:xfrm>
          <a:custGeom>
            <a:avLst/>
            <a:gdLst/>
            <a:ahLst/>
            <a:cxnLst/>
            <a:rect l="l" t="t" r="r" b="b"/>
            <a:pathLst>
              <a:path w="2367798" h="2367798">
                <a:moveTo>
                  <a:pt x="1183899" y="0"/>
                </a:moveTo>
                <a:cubicBezTo>
                  <a:pt x="1837748" y="0"/>
                  <a:pt x="2367798" y="530050"/>
                  <a:pt x="2367798" y="1183899"/>
                </a:cubicBezTo>
                <a:cubicBezTo>
                  <a:pt x="2367798" y="1837748"/>
                  <a:pt x="1837748" y="2367798"/>
                  <a:pt x="1183899" y="2367798"/>
                </a:cubicBezTo>
                <a:cubicBezTo>
                  <a:pt x="530050" y="2367798"/>
                  <a:pt x="0" y="1837748"/>
                  <a:pt x="0" y="1183899"/>
                </a:cubicBezTo>
                <a:cubicBezTo>
                  <a:pt x="0" y="530050"/>
                  <a:pt x="530050" y="0"/>
                  <a:pt x="1183899" y="0"/>
                </a:cubicBez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10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E525FF6-9AFB-4F93-A0DC-02C4C78C8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Má praxe v oddíle</a:t>
            </a:r>
          </a:p>
        </p:txBody>
      </p:sp>
      <p:sp>
        <p:nvSpPr>
          <p:cNvPr id="22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ABABAB-1EB3-4BCA-9AEA-AF1833CDB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30500" r="-1" b="26498"/>
          <a:stretch/>
        </p:blipFill>
        <p:spPr>
          <a:xfrm>
            <a:off x="6635818" y="-5750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FAC7B4-280E-4ED0-AF17-F744F0F33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000000"/>
                </a:solidFill>
              </a:rPr>
              <a:t>Jako hlavní vedoucí mám na starost celkové fungování oddílu </a:t>
            </a:r>
          </a:p>
          <a:p>
            <a:r>
              <a:rPr lang="cs-CZ" sz="2000">
                <a:solidFill>
                  <a:srgbClr val="000000"/>
                </a:solidFill>
              </a:rPr>
              <a:t>Organizování oddílových rad</a:t>
            </a:r>
          </a:p>
          <a:p>
            <a:r>
              <a:rPr lang="cs-CZ" sz="2000">
                <a:solidFill>
                  <a:srgbClr val="000000"/>
                </a:solidFill>
              </a:rPr>
              <a:t>Komunikaci s rodiči </a:t>
            </a:r>
          </a:p>
          <a:p>
            <a:r>
              <a:rPr lang="cs-CZ" sz="2000">
                <a:solidFill>
                  <a:srgbClr val="000000"/>
                </a:solidFill>
              </a:rPr>
              <a:t>Vymýšlení témat her na výpravy </a:t>
            </a:r>
          </a:p>
          <a:p>
            <a:r>
              <a:rPr lang="cs-CZ" sz="2000">
                <a:solidFill>
                  <a:srgbClr val="000000"/>
                </a:solidFill>
              </a:rPr>
              <a:t>Vedení schůzek </a:t>
            </a:r>
          </a:p>
          <a:p>
            <a:r>
              <a:rPr lang="cs-CZ" sz="2000">
                <a:solidFill>
                  <a:srgbClr val="000000"/>
                </a:solidFill>
              </a:rPr>
              <a:t>Zdravotník na víkendových akcí </a:t>
            </a:r>
          </a:p>
        </p:txBody>
      </p:sp>
      <p:sp>
        <p:nvSpPr>
          <p:cNvPr id="23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27E850-363C-4117-BFE0-B2C1C32E88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29764" r="3" b="11065"/>
          <a:stretch/>
        </p:blipFill>
        <p:spPr>
          <a:xfrm>
            <a:off x="7399326" y="3086207"/>
            <a:ext cx="479267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125128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E0E6E8-3EB1-425E-8FCD-3B7AE8D0D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236" y="2103437"/>
            <a:ext cx="4960945" cy="1325563"/>
          </a:xfrm>
        </p:spPr>
        <p:txBody>
          <a:bodyPr>
            <a:normAutofit/>
          </a:bodyPr>
          <a:lstStyle/>
          <a:p>
            <a:r>
              <a:rPr lang="cs-CZ" dirty="0"/>
              <a:t>Děkuji za pozornost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6468A1-0783-4DBE-9CAD-9EF946941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7" r="8348" b="-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72AEF33-DF4B-431A-BE31-6C5BCBE3A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" r="8865" b="4"/>
          <a:stretch/>
        </p:blipFill>
        <p:spPr>
          <a:xfrm>
            <a:off x="9925129" y="2345128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0204E05D-3BC7-4C8D-B0BA-DEFB7D172EFD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838200" y="6176963"/>
            <a:ext cx="10515600" cy="235126"/>
          </a:xfrm>
        </p:spPr>
        <p:txBody>
          <a:bodyPr>
            <a:normAutofit fontScale="40000" lnSpcReduction="20000"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2081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E48F5-AEDB-4B15-96E4-FDCEEB4CD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F77976-F4A0-4408-A4F0-E0BB5CC96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Fotky:</a:t>
            </a:r>
          </a:p>
          <a:p>
            <a:r>
              <a:rPr lang="cs-CZ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Vlastní zdroje</a:t>
            </a:r>
          </a:p>
          <a:p>
            <a:r>
              <a:rPr lang="cs-CZ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https://46-sfinx.rajce.idnes.cz/</a:t>
            </a:r>
            <a:r>
              <a:rPr lang="cs-CZ" dirty="0"/>
              <a:t>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47376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228</Words>
  <Application>Microsoft Office PowerPoint</Application>
  <PresentationFormat>Širokoúhlá obrazovka</PresentationFormat>
  <Paragraphs>51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Abadi</vt:lpstr>
      <vt:lpstr>Arial</vt:lpstr>
      <vt:lpstr>Calibri</vt:lpstr>
      <vt:lpstr>Calibri Light</vt:lpstr>
      <vt:lpstr>Wingdings</vt:lpstr>
      <vt:lpstr>Motiv Office</vt:lpstr>
      <vt:lpstr>Junák- český skaut</vt:lpstr>
      <vt:lpstr>Skautské středisko Sfinx </vt:lpstr>
      <vt:lpstr>Oddíl Světlušek</vt:lpstr>
      <vt:lpstr>Naše schůzky</vt:lpstr>
      <vt:lpstr>Průběh schůzky </vt:lpstr>
      <vt:lpstr>Online schůzky </vt:lpstr>
      <vt:lpstr>Má praxe v oddíle</vt:lpstr>
      <vt:lpstr>Děkuji za pozornost</vt:lpstr>
      <vt:lpstr>Zdroje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Junák- český skaut</dc:title>
  <dc:creator>Acer</dc:creator>
  <cp:lastModifiedBy>Acer</cp:lastModifiedBy>
  <cp:revision>1</cp:revision>
  <dcterms:created xsi:type="dcterms:W3CDTF">2020-11-29T18:40:53Z</dcterms:created>
  <dcterms:modified xsi:type="dcterms:W3CDTF">2020-11-29T18:44:13Z</dcterms:modified>
</cp:coreProperties>
</file>