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70" r:id="rId13"/>
    <p:sldId id="271" r:id="rId14"/>
    <p:sldId id="27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CF3FE-69C1-40BB-86D0-DAE04423495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20EDD-1E4C-4B08-81ED-69BA15D880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9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20EDD-1E4C-4B08-81ED-69BA15D880C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289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11/28/2020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11/28/2020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Doučování matematiky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žáků </a:t>
            </a:r>
            <a:r>
              <a:rPr lang="cs-CZ" dirty="0" smtClean="0"/>
              <a:t>I. </a:t>
            </a:r>
            <a:r>
              <a:rPr lang="cs-CZ" dirty="0" smtClean="0"/>
              <a:t>st. ZŠ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4452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Anna Fialová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8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 pro 4. třídu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žákových učebnic</a:t>
            </a:r>
          </a:p>
          <a:p>
            <a:r>
              <a:rPr lang="cs-CZ" dirty="0" smtClean="0"/>
              <a:t>Sčítání a odčítání několikaciferných čísel</a:t>
            </a:r>
          </a:p>
          <a:p>
            <a:r>
              <a:rPr lang="cs-CZ" dirty="0" smtClean="0"/>
              <a:t>Násobení</a:t>
            </a:r>
          </a:p>
          <a:p>
            <a:r>
              <a:rPr lang="cs-CZ" dirty="0" smtClean="0"/>
              <a:t>Dělení</a:t>
            </a:r>
          </a:p>
          <a:p>
            <a:r>
              <a:rPr lang="cs-CZ" dirty="0" smtClean="0"/>
              <a:t>Geometrie</a:t>
            </a:r>
          </a:p>
          <a:p>
            <a:r>
              <a:rPr lang="cs-CZ" dirty="0" smtClean="0"/>
              <a:t>Rýsování</a:t>
            </a:r>
          </a:p>
          <a:p>
            <a:r>
              <a:rPr lang="cs-CZ" dirty="0" smtClean="0"/>
              <a:t>Další látka dle potřeb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1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 pro 5. třídu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žákových učebnic</a:t>
            </a:r>
          </a:p>
          <a:p>
            <a:r>
              <a:rPr lang="cs-CZ" dirty="0" smtClean="0"/>
              <a:t>Vysvětlení látky dle individuální potřeb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3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Možnost tvoření: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Barevné kostičky</a:t>
            </a:r>
          </a:p>
          <a:p>
            <a:pPr lvl="1"/>
            <a:r>
              <a:rPr lang="cs-CZ" dirty="0" smtClean="0"/>
              <a:t>Stavby dle plánů</a:t>
            </a:r>
            <a:endParaRPr lang="cs-CZ" dirty="0"/>
          </a:p>
          <a:p>
            <a:r>
              <a:rPr lang="cs-CZ" dirty="0" smtClean="0"/>
              <a:t>Dřevěné navlékací korálky</a:t>
            </a:r>
          </a:p>
          <a:p>
            <a:pPr lvl="1"/>
            <a:r>
              <a:rPr lang="cs-CZ" dirty="0" smtClean="0"/>
              <a:t>Navlékání dle plánků</a:t>
            </a:r>
          </a:p>
          <a:p>
            <a:r>
              <a:rPr lang="cs-CZ" dirty="0" err="1" smtClean="0"/>
              <a:t>Wooden</a:t>
            </a:r>
            <a:r>
              <a:rPr lang="cs-CZ" dirty="0" smtClean="0"/>
              <a:t> pixel</a:t>
            </a:r>
          </a:p>
          <a:p>
            <a:pPr lvl="1"/>
            <a:r>
              <a:rPr lang="cs-CZ" dirty="0" smtClean="0"/>
              <a:t>Vytváření dřevěných </a:t>
            </a:r>
            <a:r>
              <a:rPr lang="cs-CZ" dirty="0" err="1" smtClean="0"/>
              <a:t>mozaiek</a:t>
            </a:r>
            <a:r>
              <a:rPr lang="cs-CZ" dirty="0" smtClean="0"/>
              <a:t> dle návodů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9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četby: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Záhady detektiva Ludvíka</a:t>
            </a:r>
          </a:p>
          <a:p>
            <a:r>
              <a:rPr lang="cs-CZ" dirty="0" smtClean="0"/>
              <a:t>Případy detektiva Očka</a:t>
            </a:r>
          </a:p>
          <a:p>
            <a:r>
              <a:rPr lang="cs-CZ" dirty="0" smtClean="0"/>
              <a:t>Kouzelné čtení</a:t>
            </a:r>
          </a:p>
          <a:p>
            <a:pPr lvl="1"/>
            <a:r>
              <a:rPr lang="cs-CZ" dirty="0" smtClean="0"/>
              <a:t>Kouzelné hodiny</a:t>
            </a:r>
          </a:p>
          <a:p>
            <a:pPr lvl="1"/>
            <a:r>
              <a:rPr lang="cs-CZ" dirty="0" smtClean="0"/>
              <a:t>Už vím jak</a:t>
            </a:r>
          </a:p>
          <a:p>
            <a:pPr lvl="1"/>
            <a:r>
              <a:rPr lang="cs-CZ" dirty="0" smtClean="0"/>
              <a:t>Encyklopedie pro školáky</a:t>
            </a:r>
          </a:p>
          <a:p>
            <a:pPr lvl="1"/>
            <a:r>
              <a:rPr lang="cs-CZ" dirty="0" smtClean="0"/>
              <a:t>Písně z Když myšky </a:t>
            </a:r>
            <a:r>
              <a:rPr lang="cs-CZ" dirty="0"/>
              <a:t>š</a:t>
            </a:r>
            <a:r>
              <a:rPr lang="cs-CZ" dirty="0" smtClean="0"/>
              <a:t>eptají</a:t>
            </a:r>
          </a:p>
          <a:p>
            <a:pPr lvl="1"/>
            <a:r>
              <a:rPr lang="cs-CZ" dirty="0" smtClean="0"/>
              <a:t>Písně z Roboti brebentí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2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Nabídka her:</a:t>
            </a:r>
            <a:br>
              <a:rPr lang="cs-CZ" dirty="0" smtClean="0"/>
            </a:br>
            <a:r>
              <a:rPr lang="cs-CZ" dirty="0" smtClean="0"/>
              <a:t>pro jednotlivce i dvojice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6016" y="1927591"/>
            <a:ext cx="3898776" cy="4625608"/>
          </a:xfrm>
        </p:spPr>
        <p:txBody>
          <a:bodyPr/>
          <a:lstStyle/>
          <a:p>
            <a:r>
              <a:rPr lang="cs-CZ" dirty="0" err="1" smtClean="0"/>
              <a:t>Mindok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endParaRPr lang="cs-CZ" dirty="0" smtClean="0"/>
          </a:p>
          <a:p>
            <a:pPr lvl="1"/>
            <a:r>
              <a:rPr lang="cs-CZ" dirty="0" smtClean="0"/>
              <a:t>Antivirus</a:t>
            </a:r>
          </a:p>
          <a:p>
            <a:pPr lvl="1"/>
            <a:r>
              <a:rPr lang="cs-CZ" dirty="0" smtClean="0"/>
              <a:t>IQ Fit</a:t>
            </a:r>
          </a:p>
          <a:p>
            <a:pPr lvl="1"/>
            <a:r>
              <a:rPr lang="cs-CZ" dirty="0"/>
              <a:t>Zámecké schody</a:t>
            </a:r>
          </a:p>
          <a:p>
            <a:pPr lvl="1"/>
            <a:r>
              <a:rPr lang="cs-CZ" dirty="0"/>
              <a:t>Chytré autíčko</a:t>
            </a:r>
          </a:p>
          <a:p>
            <a:pPr lvl="1"/>
            <a:r>
              <a:rPr lang="cs-CZ" dirty="0"/>
              <a:t>Králíku kuk</a:t>
            </a:r>
          </a:p>
          <a:p>
            <a:pPr lvl="1"/>
            <a:r>
              <a:rPr lang="cs-CZ" dirty="0"/>
              <a:t>Čarovný les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927591"/>
            <a:ext cx="3898776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dirty="0" err="1" smtClean="0"/>
              <a:t>Tangramy</a:t>
            </a:r>
            <a:endParaRPr lang="cs-CZ" dirty="0" smtClean="0"/>
          </a:p>
          <a:p>
            <a:r>
              <a:rPr lang="cs-CZ" dirty="0" smtClean="0"/>
              <a:t>Hra Logik</a:t>
            </a:r>
          </a:p>
          <a:p>
            <a:r>
              <a:rPr lang="cs-CZ" dirty="0" err="1" smtClean="0"/>
              <a:t>Dobble</a:t>
            </a:r>
            <a:endParaRPr lang="cs-CZ" dirty="0" smtClean="0"/>
          </a:p>
          <a:p>
            <a:r>
              <a:rPr lang="cs-CZ" dirty="0" smtClean="0"/>
              <a:t>Duch</a:t>
            </a:r>
          </a:p>
          <a:p>
            <a:r>
              <a:rPr lang="cs-CZ" dirty="0" err="1" smtClean="0"/>
              <a:t>Granna</a:t>
            </a:r>
            <a:r>
              <a:rPr lang="cs-CZ" dirty="0" smtClean="0"/>
              <a:t> </a:t>
            </a:r>
            <a:r>
              <a:rPr lang="cs-CZ" dirty="0" err="1" smtClean="0"/>
              <a:t>Tvarohrátky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93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Hry a četba z fondu knihovny, případně z vlastních zdrojů</a:t>
            </a:r>
          </a:p>
          <a:p>
            <a:r>
              <a:rPr lang="cs-CZ" dirty="0" smtClean="0"/>
              <a:t>Učebnice žáků, případně možnost zapůjčení ve školních knihovnách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5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v knihovně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5191"/>
            <a:ext cx="8229600" cy="4625609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ám</a:t>
            </a:r>
            <a:r>
              <a:rPr lang="cs-CZ" dirty="0"/>
              <a:t>. Republiky 400, 27711 Neratovice, </a:t>
            </a:r>
            <a:r>
              <a:rPr lang="cs-CZ" dirty="0" smtClean="0"/>
              <a:t>Česko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Doučování bylo plánováno v rámci dobrovolné aktivity v knihovně města Neratovice na jaře 2020</a:t>
            </a:r>
          </a:p>
          <a:p>
            <a:r>
              <a:rPr lang="cs-CZ" dirty="0" smtClean="0"/>
              <a:t>Neuskutečněno z důvodů uzavření knihoven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21" y="2492896"/>
            <a:ext cx="3333333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Dotace 2 hodiny 1x týdně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cs-CZ" dirty="0" smtClean="0"/>
          </a:p>
          <a:p>
            <a:r>
              <a:rPr lang="cs-CZ" dirty="0" smtClean="0"/>
              <a:t>Skupinka 1 – 4 žáků</a:t>
            </a:r>
          </a:p>
          <a:p>
            <a:r>
              <a:rPr lang="cs-CZ" dirty="0" smtClean="0"/>
              <a:t>Věkové rozpětí 1. – 5. třída (6-12 let)</a:t>
            </a:r>
          </a:p>
          <a:p>
            <a:r>
              <a:rPr lang="cs-CZ" dirty="0" smtClean="0"/>
              <a:t>Účast jednotlivých dětí dle jejich potřeb</a:t>
            </a:r>
          </a:p>
          <a:p>
            <a:r>
              <a:rPr lang="cs-CZ" dirty="0" smtClean="0"/>
              <a:t>Očekávána individuální domluva na požadované 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8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Seznámení s dětmi – 1.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„učitele“</a:t>
            </a:r>
          </a:p>
          <a:p>
            <a:r>
              <a:rPr lang="cs-CZ" dirty="0" smtClean="0"/>
              <a:t>Vzájemné seznámení s dětmi</a:t>
            </a:r>
          </a:p>
          <a:p>
            <a:r>
              <a:rPr lang="cs-CZ" dirty="0" smtClean="0"/>
              <a:t>Individuální rozhovor s každým dítkem – případně rodičem o jeho očekávání</a:t>
            </a:r>
          </a:p>
          <a:p>
            <a:r>
              <a:rPr lang="cs-CZ" dirty="0" smtClean="0"/>
              <a:t>Společná hry nebo tvoření</a:t>
            </a:r>
          </a:p>
          <a:p>
            <a:pPr lvl="1"/>
            <a:r>
              <a:rPr lang="cs-CZ" dirty="0" smtClean="0"/>
              <a:t>S kostičkami Člověče nezlob se / Had</a:t>
            </a:r>
          </a:p>
          <a:p>
            <a:pPr lvl="1"/>
            <a:r>
              <a:rPr lang="cs-CZ" dirty="0" smtClean="0"/>
              <a:t>Tarantule (pro starší)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Seznámení učitele s materiály a podklady pro výuku jednotlivých dětí</a:t>
            </a:r>
          </a:p>
          <a:p>
            <a:r>
              <a:rPr lang="cs-CZ" dirty="0" smtClean="0"/>
              <a:t>Popis probírané látky a problémů</a:t>
            </a:r>
          </a:p>
          <a:p>
            <a:r>
              <a:rPr lang="cs-CZ" dirty="0" smtClean="0"/>
              <a:t>Domluva na další hodiny</a:t>
            </a:r>
          </a:p>
          <a:p>
            <a:pPr lvl="1"/>
            <a:r>
              <a:rPr lang="cs-CZ" dirty="0" smtClean="0"/>
              <a:t>Návrhy doprovodných her</a:t>
            </a:r>
          </a:p>
          <a:p>
            <a:r>
              <a:rPr lang="cs-CZ" dirty="0" smtClean="0"/>
              <a:t>V případě zájmu jakékoli vysvětlení</a:t>
            </a:r>
          </a:p>
          <a:p>
            <a:r>
              <a:rPr lang="cs-CZ" dirty="0" smtClean="0"/>
              <a:t>Rozloučení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1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dalších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Přivítání</a:t>
            </a:r>
          </a:p>
          <a:p>
            <a:r>
              <a:rPr lang="cs-CZ" dirty="0" smtClean="0"/>
              <a:t>Seznámení s novými dětmi</a:t>
            </a:r>
          </a:p>
          <a:p>
            <a:r>
              <a:rPr lang="cs-CZ" dirty="0" smtClean="0"/>
              <a:t>Zahřívací hra</a:t>
            </a:r>
          </a:p>
          <a:p>
            <a:r>
              <a:rPr lang="cs-CZ" dirty="0" smtClean="0"/>
              <a:t>Rekapitulace událostí, kdo co potřebuje</a:t>
            </a:r>
          </a:p>
          <a:p>
            <a:r>
              <a:rPr lang="cs-CZ" dirty="0" smtClean="0"/>
              <a:t>Upřesnění dalšího postupu, kdy komu se budu věnovat</a:t>
            </a:r>
          </a:p>
          <a:p>
            <a:r>
              <a:rPr lang="cs-CZ" dirty="0" smtClean="0"/>
              <a:t>Individuální konzultace a doučování</a:t>
            </a:r>
          </a:p>
          <a:p>
            <a:pPr lvl="1"/>
            <a:r>
              <a:rPr lang="cs-CZ" dirty="0" smtClean="0"/>
              <a:t>Při čekání možnost hry, četby, tvoření </a:t>
            </a:r>
          </a:p>
          <a:p>
            <a:r>
              <a:rPr lang="cs-CZ" dirty="0" smtClean="0"/>
              <a:t>Domluva na příští setkání</a:t>
            </a:r>
            <a:endParaRPr lang="cs-CZ" dirty="0"/>
          </a:p>
          <a:p>
            <a:r>
              <a:rPr lang="cs-CZ" dirty="0" smtClean="0"/>
              <a:t>Rozloučení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8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 pro 1. třídu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používaných učebnic</a:t>
            </a:r>
          </a:p>
          <a:p>
            <a:r>
              <a:rPr lang="cs-CZ" dirty="0" smtClean="0"/>
              <a:t>Sčítání , odčítání do deseti / přes desítku </a:t>
            </a:r>
          </a:p>
          <a:p>
            <a:r>
              <a:rPr lang="cs-CZ" dirty="0" smtClean="0"/>
              <a:t>Hodiny</a:t>
            </a:r>
          </a:p>
          <a:p>
            <a:r>
              <a:rPr lang="cs-CZ" dirty="0" smtClean="0"/>
              <a:t>Základní geometrické tvary</a:t>
            </a:r>
          </a:p>
          <a:p>
            <a:r>
              <a:rPr lang="cs-CZ" dirty="0" smtClean="0"/>
              <a:t>Prostorová orientace</a:t>
            </a:r>
          </a:p>
          <a:p>
            <a:r>
              <a:rPr lang="cs-CZ" dirty="0" smtClean="0"/>
              <a:t>Další látka dle potřeb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5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 pro 2. třídu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žákovy učebnice</a:t>
            </a:r>
          </a:p>
          <a:p>
            <a:r>
              <a:rPr lang="cs-CZ" dirty="0"/>
              <a:t>Sčítání a odčítání přes </a:t>
            </a:r>
            <a:r>
              <a:rPr lang="cs-CZ" dirty="0" smtClean="0"/>
              <a:t>dvacet</a:t>
            </a:r>
          </a:p>
          <a:p>
            <a:r>
              <a:rPr lang="cs-CZ" dirty="0" smtClean="0"/>
              <a:t>Malá násobilka</a:t>
            </a:r>
          </a:p>
          <a:p>
            <a:r>
              <a:rPr lang="cs-CZ" dirty="0" smtClean="0"/>
              <a:t>Další látka dle potřeb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5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 pro 3. třídu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používaných učebnic</a:t>
            </a:r>
          </a:p>
          <a:p>
            <a:r>
              <a:rPr lang="cs-CZ" dirty="0" smtClean="0"/>
              <a:t>Malá násobilka</a:t>
            </a:r>
          </a:p>
          <a:p>
            <a:r>
              <a:rPr lang="cs-CZ" dirty="0" smtClean="0"/>
              <a:t>Písemné sčítání a odčítání</a:t>
            </a:r>
          </a:p>
          <a:p>
            <a:r>
              <a:rPr lang="cs-CZ" dirty="0" smtClean="0"/>
              <a:t>Základy dělení</a:t>
            </a:r>
          </a:p>
          <a:p>
            <a:r>
              <a:rPr lang="cs-CZ" dirty="0" smtClean="0"/>
              <a:t>Základy geometrie</a:t>
            </a:r>
          </a:p>
          <a:p>
            <a:r>
              <a:rPr lang="cs-CZ" dirty="0" smtClean="0"/>
              <a:t>Další látka dle potřeb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1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</TotalTime>
  <Words>385</Words>
  <Application>Microsoft Office PowerPoint</Application>
  <PresentationFormat>Předvádění na obrazovce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Modul</vt:lpstr>
      <vt:lpstr>Doučování matematiky  žáků I. st. ZŠ </vt:lpstr>
      <vt:lpstr>Aktivita v knihovně</vt:lpstr>
      <vt:lpstr>Dotace 2 hodiny 1x týdně</vt:lpstr>
      <vt:lpstr>Seznámení s dětmi – 1. setkání</vt:lpstr>
      <vt:lpstr>1. setkání</vt:lpstr>
      <vt:lpstr>Průběh dalších setkání</vt:lpstr>
      <vt:lpstr>Matematika pro 1. třídu</vt:lpstr>
      <vt:lpstr>Matematika pro 2. třídu</vt:lpstr>
      <vt:lpstr>Matematika pro 3. třídu</vt:lpstr>
      <vt:lpstr>Matematika pro 4. třídu</vt:lpstr>
      <vt:lpstr>Matematika pro 5. třídu</vt:lpstr>
      <vt:lpstr>Možnost tvoření:</vt:lpstr>
      <vt:lpstr>Možnost četby:</vt:lpstr>
      <vt:lpstr>Nabídka her: pro jednotlivce i dvojice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Doučování matematiky žáků I. stupně ZŠ </dc:title>
  <dc:creator>Anička</dc:creator>
  <cp:lastModifiedBy>Anička</cp:lastModifiedBy>
  <cp:revision>15</cp:revision>
  <dcterms:created xsi:type="dcterms:W3CDTF">2020-10-19T12:54:05Z</dcterms:created>
  <dcterms:modified xsi:type="dcterms:W3CDTF">2020-11-28T18:57:35Z</dcterms:modified>
</cp:coreProperties>
</file>