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63012-F070-4889-ACA0-FABF3D667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04A732-3984-4FE9-9B27-E342E0130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21D1E6-3EE7-4936-A5C6-8759D37D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ABFA2A-BC37-43C0-B664-9915F8F6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BE1370-0E4E-4CD3-B7BA-289628CA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68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B538C-0B21-485B-8028-013AFAA5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47EA91-17A6-4123-B90D-93445EF20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EE92C9-9DD9-4C29-B77B-661A8CAC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FB56C4-F77F-42DA-8EEC-FD41BF7B3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A21EA9-CA3A-4BED-AC7F-3CD517C7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92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3D4117-CD56-4875-ADB9-3641C5CF8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7876FF0-0FBE-4039-8E84-6F0163D49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C617C3-84AB-4719-9677-0A92D560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0B9D4-63EB-4E0F-A87E-DF0CB2D9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6A9D61-B3AB-4DDA-858F-A7CDC304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25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56CF2-DE66-41EE-9592-72E2E02A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56CEF7-3654-463C-A56E-07334DD0D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DC17AD-22F2-490B-BBBA-8AAE0F8F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F8819D-70F0-4C39-8EC8-A43B40111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729A54-7266-49CE-95FD-235B2B76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03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1E669-6E92-4EF8-827B-A87FF734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B8D7D7-2D08-41BE-8E49-DCF056D80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A2664F-739B-4C24-86C8-872ADB70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545669-F0A2-4953-B434-972C226F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05AE31-E242-4CD1-BF73-6D0B8FA9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47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4FB7D-9626-44C2-8DD4-17706261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1DF2A0-AABF-4841-B6DC-D7D452E51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8789AD-CE72-4C3B-96D4-9A96C641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2319BC-3349-4DBF-987E-C28C6D57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FF5F3E-275D-4533-AE8F-A2B0FFCC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9F403BF-2B39-49AE-A780-7A694955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45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2D3A5-00DC-4EF5-AD22-5DA6275B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647214-4589-4403-AFC4-4D3CA2F31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523C6E-A79D-458C-8E70-6C20AF3E8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C3531B-8D36-482A-B085-23AFA1966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768E86-A962-4682-A776-31FF1A711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EB45B6-CDE5-485D-AEA3-F5B74565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8E324B-D90E-4E4F-A65B-275F62BF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1F78A14-81F3-498E-99E0-A6798F64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6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60E6A-16A0-40E2-8E80-E3D06B48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E578496-D2CA-4E89-9B39-DA8CD2BF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0B4B74-878B-4763-A0DA-62B7F91B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B5EFB8-BD4A-485B-B025-A029508A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85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9C5155-D781-42A3-BF51-4907D36B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31B0A9-B59D-48CA-8298-32202417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96756E-B99B-47AC-BD8B-DC7F8BBE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25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4E7F92-0B39-437B-9411-A5196705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278A51-EC6D-4A6A-BB61-A5E6E66D8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6F8237-FB85-4DC4-871A-E7426BEF2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511C6A-3DF1-42B0-966A-DAE844B9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19E874-7CD4-4DB1-8220-44604D7E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107E5C-2443-4301-B119-086CDF2D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15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0285E-D815-473A-85DB-15AA2ECE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1F3FED0-62C1-40DA-852D-638F33412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FA3C19-19B6-4F10-B3EA-D5F2F5E09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1D2F9C-1CE2-4D5D-81D0-2678D3D4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4947D7-5096-4776-BA3E-933D1182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6C7B92-204B-4519-AD4D-14216105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3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B39857-E0D5-4299-A847-F7DA2BAE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556B45-D42E-4C56-B30A-3600FB7A7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51D255-188A-4F26-81A4-4315A8C94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E567D-6A57-4FF1-A553-F6343B39C8B3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AD77A6-6FA2-4B7D-9A81-1D089DFC0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95D700-9640-4DC5-854F-BCE2EBDA5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B5C5D-0905-46AA-A93D-E4627C6C2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46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denice-vltava.cz/pulci/" TargetMode="External"/><Relationship Id="rId2" Type="http://schemas.openxmlformats.org/officeDocument/2006/relationships/hyperlink" Target="http://www.lodenice-vltava.cz/neptun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5CB0197-3431-4E88-A164-009AC439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152650"/>
            <a:ext cx="123825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847FF1-8F39-4987-A4AD-56E2DFA9B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325" y="163390"/>
            <a:ext cx="9144000" cy="1544637"/>
          </a:xfrm>
        </p:spPr>
        <p:txBody>
          <a:bodyPr>
            <a:noAutofit/>
          </a:bodyPr>
          <a:lstStyle/>
          <a:p>
            <a:r>
              <a:rPr lang="cs-CZ" b="1" dirty="0"/>
              <a:t>Loděnice Vltava</a:t>
            </a:r>
            <a:br>
              <a:rPr lang="cs-CZ" b="1" dirty="0"/>
            </a:br>
            <a:r>
              <a:rPr lang="cs-CZ" b="1" dirty="0"/>
              <a:t>VTO Neptun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1D0F3B-065E-4496-8EED-71E0642A7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325" y="5880825"/>
            <a:ext cx="9144000" cy="1655762"/>
          </a:xfrm>
        </p:spPr>
        <p:txBody>
          <a:bodyPr/>
          <a:lstStyle/>
          <a:p>
            <a:r>
              <a:rPr lang="cs-CZ" dirty="0"/>
              <a:t>Zuzana Zemanová 1.ročník</a:t>
            </a:r>
          </a:p>
          <a:p>
            <a:r>
              <a:rPr lang="cs-CZ" dirty="0"/>
              <a:t>Pedagogická praxe v mimoškolních aktivitách žáků 1. stupně</a:t>
            </a:r>
          </a:p>
        </p:txBody>
      </p:sp>
    </p:spTree>
    <p:extLst>
      <p:ext uri="{BB962C8B-B14F-4D97-AF65-F5344CB8AC3E}">
        <p14:creationId xmlns:p14="http://schemas.microsoft.com/office/powerpoint/2010/main" val="288667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D72B1-6E8B-4BE4-88B2-D0D9775A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Víkendový výlet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F7C549-F287-4945-B27F-180E860B6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05100" cy="4351338"/>
          </a:xfrm>
        </p:spPr>
        <p:txBody>
          <a:bodyPr/>
          <a:lstStyle/>
          <a:p>
            <a:r>
              <a:rPr lang="cs-CZ" dirty="0"/>
              <a:t>Loděnice</a:t>
            </a:r>
          </a:p>
          <a:p>
            <a:r>
              <a:rPr lang="cs-CZ" dirty="0"/>
              <a:t>Jizera</a:t>
            </a:r>
          </a:p>
          <a:p>
            <a:r>
              <a:rPr lang="cs-CZ" dirty="0" err="1"/>
              <a:t>Mirákulum</a:t>
            </a:r>
            <a:endParaRPr lang="cs-CZ" dirty="0"/>
          </a:p>
          <a:p>
            <a:r>
              <a:rPr lang="cs-CZ" dirty="0"/>
              <a:t>Belgie</a:t>
            </a:r>
          </a:p>
        </p:txBody>
      </p:sp>
      <p:pic>
        <p:nvPicPr>
          <p:cNvPr id="10242" name="Picture 2" descr="Park Mirakulum">
            <a:extLst>
              <a:ext uri="{FF2B5EF4-FFF2-40B4-BE49-F238E27FC236}">
                <a16:creationId xmlns:a16="http://schemas.microsoft.com/office/drawing/2014/main" id="{733C0368-60F2-4ECD-A21F-106995C63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027906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ítejte! | Loděnice Vltava">
            <a:extLst>
              <a:ext uri="{FF2B5EF4-FFF2-40B4-BE49-F238E27FC236}">
                <a16:creationId xmlns:a16="http://schemas.microsoft.com/office/drawing/2014/main" id="{520D90DA-BB6B-4EC8-BE30-6ED4EB0E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504950"/>
            <a:ext cx="3857625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enátky nad Jizerou">
            <a:extLst>
              <a:ext uri="{FF2B5EF4-FFF2-40B4-BE49-F238E27FC236}">
                <a16:creationId xmlns:a16="http://schemas.microsoft.com/office/drawing/2014/main" id="{780755B0-356D-48EF-8CCA-21873541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44" y="4486077"/>
            <a:ext cx="2805112" cy="2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0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C7A27-E919-4A8C-BF04-579CA625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Zavírání vody - distančně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23B78F-9EB0-4F2D-B640-4E3714CE4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67125" cy="793750"/>
          </a:xfrm>
        </p:spPr>
        <p:txBody>
          <a:bodyPr/>
          <a:lstStyle/>
          <a:p>
            <a:r>
              <a:rPr lang="cs-CZ" dirty="0"/>
              <a:t>Lampionová soutěž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06663B7-2D0D-4E47-BDE2-5583A615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89" y="1066405"/>
            <a:ext cx="3968948" cy="52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255F2ED1-BDDE-4CEF-8053-71E3FD45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57" y="3593307"/>
            <a:ext cx="3667125" cy="27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6A78796-8109-417A-89FD-19FEDD31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28" y="188357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7CAD786D-E330-46A2-956F-B5161F10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58" y="3905252"/>
            <a:ext cx="1828799" cy="24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3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6441E-A9B6-49F4-879F-D1BCF1A4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Naše plány na prosinec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DD639-6365-45F3-9A80-AC9FD8792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PF</a:t>
            </a:r>
          </a:p>
          <a:p>
            <a:r>
              <a:rPr lang="cs-CZ"/>
              <a:t>Jednodenní vánoční besídka</a:t>
            </a:r>
            <a:endParaRPr lang="cs-CZ" dirty="0"/>
          </a:p>
        </p:txBody>
      </p:sp>
      <p:pic>
        <p:nvPicPr>
          <p:cNvPr id="5" name="Obrázek 4" descr="Obsah obrázku osoba, interiér, chlapec, mladý&#10;&#10;Popis byl vytvořen automaticky">
            <a:extLst>
              <a:ext uri="{FF2B5EF4-FFF2-40B4-BE49-F238E27FC236}">
                <a16:creationId xmlns:a16="http://schemas.microsoft.com/office/drawing/2014/main" id="{3E6D8E9A-CA50-495A-9E3A-6B35B422D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86" y="3009106"/>
            <a:ext cx="2230132" cy="3421859"/>
          </a:xfrm>
          <a:prstGeom prst="rect">
            <a:avLst/>
          </a:prstGeom>
        </p:spPr>
      </p:pic>
      <p:pic>
        <p:nvPicPr>
          <p:cNvPr id="7" name="Obrázek 6" descr="Obsah obrázku exteriér, auto, ulice, vsedě&#10;&#10;Popis byl vytvořen automaticky">
            <a:extLst>
              <a:ext uri="{FF2B5EF4-FFF2-40B4-BE49-F238E27FC236}">
                <a16:creationId xmlns:a16="http://schemas.microsoft.com/office/drawing/2014/main" id="{3F69A2A3-E1A6-4C43-8F07-F852C4A48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5" r="6952"/>
          <a:stretch/>
        </p:blipFill>
        <p:spPr>
          <a:xfrm>
            <a:off x="9128018" y="3001962"/>
            <a:ext cx="3198486" cy="3421858"/>
          </a:xfrm>
          <a:prstGeom prst="rect">
            <a:avLst/>
          </a:prstGeom>
        </p:spPr>
      </p:pic>
      <p:pic>
        <p:nvPicPr>
          <p:cNvPr id="9" name="Obrázek 8" descr="Obsah obrázku tráva, exteriér, kolo, muž&#10;&#10;Popis byl vytvořen automaticky">
            <a:extLst>
              <a:ext uri="{FF2B5EF4-FFF2-40B4-BE49-F238E27FC236}">
                <a16:creationId xmlns:a16="http://schemas.microsoft.com/office/drawing/2014/main" id="{11C1B472-2154-443C-BBF7-CA5E8C2F5B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 r="36253"/>
          <a:stretch/>
        </p:blipFill>
        <p:spPr>
          <a:xfrm>
            <a:off x="2286000" y="3001962"/>
            <a:ext cx="2029351" cy="3421858"/>
          </a:xfrm>
          <a:prstGeom prst="rect">
            <a:avLst/>
          </a:prstGeom>
        </p:spPr>
      </p:pic>
      <p:pic>
        <p:nvPicPr>
          <p:cNvPr id="11" name="Obrázek 10" descr="Obsah obrázku interiér, osoba, vsedě, stůl&#10;&#10;Popis byl vytvořen automaticky">
            <a:extLst>
              <a:ext uri="{FF2B5EF4-FFF2-40B4-BE49-F238E27FC236}">
                <a16:creationId xmlns:a16="http://schemas.microsoft.com/office/drawing/2014/main" id="{1CC8664F-6099-4C31-8ABA-AEBA3C32B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51" y="3016247"/>
            <a:ext cx="2582535" cy="3421859"/>
          </a:xfrm>
          <a:prstGeom prst="rect">
            <a:avLst/>
          </a:prstGeom>
        </p:spPr>
      </p:pic>
      <p:pic>
        <p:nvPicPr>
          <p:cNvPr id="13" name="Obrázek 12" descr="Obsah obrázku interiér, osoba, jídlo, žena&#10;&#10;Popis byl vytvořen automaticky">
            <a:extLst>
              <a:ext uri="{FF2B5EF4-FFF2-40B4-BE49-F238E27FC236}">
                <a16:creationId xmlns:a16="http://schemas.microsoft.com/office/drawing/2014/main" id="{80990FF6-E980-4D7D-A7CB-D23883D81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9106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7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9E365-D400-458B-BCB0-5363CE43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7C2DD0-6186-4D11-93CB-FCDB11269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  <a:p>
            <a:pPr lvl="1"/>
            <a:r>
              <a:rPr lang="cs-CZ" dirty="0">
                <a:hlinkClick r:id="rId2"/>
              </a:rPr>
              <a:t>http://www.lodenice-vltava.cz/neptun/</a:t>
            </a:r>
            <a:endParaRPr lang="cs-CZ" dirty="0"/>
          </a:p>
          <a:p>
            <a:pPr lvl="1"/>
            <a:r>
              <a:rPr lang="cs-CZ" dirty="0">
                <a:hlinkClick r:id="rId3"/>
              </a:rPr>
              <a:t>http://www.lodenice-vltava.cz/pulci/</a:t>
            </a:r>
            <a:endParaRPr lang="cs-CZ" dirty="0"/>
          </a:p>
          <a:p>
            <a:pPr lvl="1"/>
            <a:r>
              <a:rPr lang="cs-CZ"/>
              <a:t>Vlastní zkušenosti</a:t>
            </a:r>
          </a:p>
        </p:txBody>
      </p:sp>
    </p:spTree>
    <p:extLst>
      <p:ext uri="{BB962C8B-B14F-4D97-AF65-F5344CB8AC3E}">
        <p14:creationId xmlns:p14="http://schemas.microsoft.com/office/powerpoint/2010/main" val="1720625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749AC-70B9-4269-8837-53555582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Oddíly, ve kterých působím jako vedoucí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6045D-C508-4BFA-B745-03701ED81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825625"/>
            <a:ext cx="5660254" cy="4351338"/>
          </a:xfrm>
        </p:spPr>
        <p:txBody>
          <a:bodyPr/>
          <a:lstStyle/>
          <a:p>
            <a:r>
              <a:rPr lang="cs-CZ" dirty="0"/>
              <a:t>Neptun</a:t>
            </a:r>
          </a:p>
          <a:p>
            <a:pPr lvl="1"/>
            <a:r>
              <a:rPr lang="cs-CZ" dirty="0"/>
              <a:t>Věk: 6-15 let</a:t>
            </a:r>
          </a:p>
          <a:p>
            <a:pPr lvl="1"/>
            <a:r>
              <a:rPr lang="cs-CZ" dirty="0"/>
              <a:t>30 dětí</a:t>
            </a:r>
          </a:p>
          <a:p>
            <a:pPr lvl="1"/>
            <a:r>
              <a:rPr lang="cs-CZ" dirty="0"/>
              <a:t>Pátek 16:30-18:30</a:t>
            </a:r>
          </a:p>
          <a:p>
            <a:pPr lvl="1"/>
            <a:r>
              <a:rPr lang="cs-CZ" dirty="0"/>
              <a:t>Víkendové akce</a:t>
            </a:r>
          </a:p>
          <a:p>
            <a:r>
              <a:rPr lang="cs-CZ" dirty="0" err="1"/>
              <a:t>Pulečci</a:t>
            </a:r>
            <a:endParaRPr lang="cs-CZ" dirty="0"/>
          </a:p>
          <a:p>
            <a:pPr lvl="1"/>
            <a:r>
              <a:rPr lang="cs-CZ" dirty="0"/>
              <a:t>Věk 4-8 let</a:t>
            </a:r>
          </a:p>
          <a:p>
            <a:pPr lvl="1"/>
            <a:r>
              <a:rPr lang="cs-CZ" dirty="0"/>
              <a:t>15-20 dětí</a:t>
            </a:r>
          </a:p>
          <a:p>
            <a:pPr lvl="1"/>
            <a:r>
              <a:rPr lang="cs-CZ" dirty="0"/>
              <a:t>Středa 15:00-17:30 (včetně převodu)</a:t>
            </a:r>
          </a:p>
          <a:p>
            <a:pPr lvl="1"/>
            <a:r>
              <a:rPr lang="cs-CZ" dirty="0"/>
              <a:t>Občas nějaký jednodenní výlet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0A4396-0DFA-453D-8447-425456211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540" y="1640978"/>
            <a:ext cx="3343536" cy="152340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1043E9-12FF-4491-BB95-58812CBC9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30" y="3429000"/>
            <a:ext cx="2143765" cy="143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4CDAACC-EDAD-4542-AB00-5368AE48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36" y="3429000"/>
            <a:ext cx="4848040" cy="324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40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6591D-4D06-4779-BB5B-459D86EB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Neptun, co děláme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E045FD-BD3F-413A-B13B-9F66BC937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9963" cy="4351338"/>
          </a:xfrm>
        </p:spPr>
        <p:txBody>
          <a:bodyPr/>
          <a:lstStyle/>
          <a:p>
            <a:r>
              <a:rPr lang="cs-CZ" dirty="0"/>
              <a:t>Jaro, léto, podzim – hry na vodě a na hřišti</a:t>
            </a:r>
          </a:p>
          <a:p>
            <a:r>
              <a:rPr lang="cs-CZ" dirty="0"/>
              <a:t>Zima – sportovní hry, teoretická příprava</a:t>
            </a:r>
          </a:p>
          <a:p>
            <a:r>
              <a:rPr lang="cs-CZ" dirty="0"/>
              <a:t>Výlety</a:t>
            </a:r>
          </a:p>
          <a:p>
            <a:r>
              <a:rPr lang="cs-CZ" dirty="0"/>
              <a:t>Hodnosti</a:t>
            </a:r>
          </a:p>
          <a:p>
            <a:r>
              <a:rPr lang="cs-CZ" dirty="0"/>
              <a:t>Vodácká průprava</a:t>
            </a:r>
          </a:p>
          <a:p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D84514-6BA3-4AEF-94FD-EC095C53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52" y="980035"/>
            <a:ext cx="4190047" cy="27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odáci, nezapomínejte na kilometráž! - TOPZINE.cz">
            <a:extLst>
              <a:ext uri="{FF2B5EF4-FFF2-40B4-BE49-F238E27FC236}">
                <a16:creationId xmlns:a16="http://schemas.microsoft.com/office/drawing/2014/main" id="{26F44C74-FE9D-408A-A3DA-760D91B2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343102"/>
            <a:ext cx="2571750" cy="23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026619A-67B8-41AE-9AC4-2D3EDD39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6427" y="3498621"/>
            <a:ext cx="3693412" cy="277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23112A7-66B6-4983-82BD-F75FEFC19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52" y="3938738"/>
            <a:ext cx="4190047" cy="27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0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99DBD-985F-4ADF-BC21-786F8BE4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Putovní tábor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39A161-1AE1-4DCB-9752-5A06A15D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4" y="838200"/>
            <a:ext cx="4524376" cy="33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BB87103-662D-4996-BF00-3E059FA58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5" b="17125"/>
          <a:stretch/>
        </p:blipFill>
        <p:spPr bwMode="auto">
          <a:xfrm>
            <a:off x="4409581" y="4413481"/>
            <a:ext cx="3475038" cy="23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B2B6523-4E5B-4CB0-A994-8C8654BCE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t="37334" r="765" b="17660"/>
          <a:stretch/>
        </p:blipFill>
        <p:spPr bwMode="auto">
          <a:xfrm>
            <a:off x="8191500" y="4380532"/>
            <a:ext cx="3475038" cy="231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22F6ED4-85B8-4C4C-81B3-C5F0A3ED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0" y="1990726"/>
            <a:ext cx="3175104" cy="423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53D86CDA-A3F9-4DF1-9788-3AA08AD9E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81" y="838200"/>
            <a:ext cx="2543669" cy="33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0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A61FD-71A9-45D3-925B-93A1E678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Lyžák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6572290-315E-494D-A366-DBB08E56D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8" y="3527425"/>
            <a:ext cx="4216399" cy="316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605B8BF-1F09-4EC9-A154-95A0D609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266699"/>
            <a:ext cx="42164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A5A0D1E-3AAB-4A06-AF4D-0AA86CB7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8" y="266699"/>
            <a:ext cx="42164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B9E7FAF-325A-4C4C-BE59-8D2458C87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527425"/>
            <a:ext cx="4216398" cy="316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1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1C8DE-1692-4D11-9B08-67081CF2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ČPV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A2B11BE-0A29-4AB9-804B-B9BB62F56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223" y="187578"/>
            <a:ext cx="4419601" cy="294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26A725C-DCD2-4F34-AF38-A5E401DF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224" y="3429000"/>
            <a:ext cx="4419600" cy="294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B749A4D-31EB-4662-AB15-3309C198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2512" y="1532191"/>
            <a:ext cx="6146799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35FC1745-961C-422A-9D84-4B877CAD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161174"/>
            <a:ext cx="2777039" cy="37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1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BE164-898C-41C2-962E-5462C868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Moje práce/činnost každého vedoucího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CDFAD1-84ED-4C8F-8E35-D6D08218F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cs-CZ" dirty="0"/>
              <a:t>Příprava schůzek/výletů</a:t>
            </a:r>
          </a:p>
          <a:p>
            <a:r>
              <a:rPr lang="cs-CZ" dirty="0"/>
              <a:t>„Něco navíc“ (zdravotník, příprava hry, řidič…)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F94826F-8996-4BD5-A948-B487B6DA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78" y="1824277"/>
            <a:ext cx="3546231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0278940-D2A0-4249-80E8-B1E23E690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2" y="3000977"/>
            <a:ext cx="2593396" cy="17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93E71C0-FF60-4EF3-A225-4253B6CA9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r="31048"/>
          <a:stretch/>
        </p:blipFill>
        <p:spPr bwMode="auto">
          <a:xfrm>
            <a:off x="4737780" y="4240853"/>
            <a:ext cx="1616770" cy="241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89F06618-C821-4083-89BE-BB9F9CC54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32082"/>
          <a:stretch/>
        </p:blipFill>
        <p:spPr bwMode="auto">
          <a:xfrm>
            <a:off x="6486943" y="4240853"/>
            <a:ext cx="1700240" cy="24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5DBC037D-499A-4501-8241-7A94A080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11911" y="4561151"/>
            <a:ext cx="2461321" cy="184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C6D5F1C0-DE64-475B-948C-04ED67E07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2"/>
          <a:stretch/>
        </p:blipFill>
        <p:spPr bwMode="auto">
          <a:xfrm>
            <a:off x="324262" y="4901143"/>
            <a:ext cx="1876425" cy="175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A87CA347-77D3-4AC7-A353-8CC6055F6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7"/>
          <a:stretch/>
        </p:blipFill>
        <p:spPr bwMode="auto">
          <a:xfrm>
            <a:off x="3006596" y="2971389"/>
            <a:ext cx="1547048" cy="13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7B21975D-879E-47C3-857D-8D84F6669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t="15416" r="36250"/>
          <a:stretch/>
        </p:blipFill>
        <p:spPr bwMode="auto">
          <a:xfrm>
            <a:off x="10210799" y="4253485"/>
            <a:ext cx="1916281" cy="24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FAE6C904-6DEF-47CF-B155-A4B866D0E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23834" r="30398" b="11166"/>
          <a:stretch/>
        </p:blipFill>
        <p:spPr bwMode="auto">
          <a:xfrm rot="5400000">
            <a:off x="2590507" y="4725891"/>
            <a:ext cx="1757453" cy="210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0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C27F-21EB-4F06-A3E6-54466D7B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Letošní rok</a:t>
            </a:r>
          </a:p>
        </p:txBody>
      </p:sp>
      <p:pic>
        <p:nvPicPr>
          <p:cNvPr id="8194" name="Picture 2" descr="Covid-19 – Wikipedie">
            <a:extLst>
              <a:ext uri="{FF2B5EF4-FFF2-40B4-BE49-F238E27FC236}">
                <a16:creationId xmlns:a16="http://schemas.microsoft.com/office/drawing/2014/main" id="{DC36E2A2-2A8E-403D-8DCE-5C152B60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2" y="1272764"/>
            <a:ext cx="5489575" cy="522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31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A1D08-26DC-40CD-93E6-C14E651B5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Celoroční hra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CDF9A-E443-4ABE-860E-45050F131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18895" cy="4351338"/>
          </a:xfrm>
        </p:spPr>
        <p:txBody>
          <a:bodyPr/>
          <a:lstStyle/>
          <a:p>
            <a:r>
              <a:rPr lang="cs-CZ" dirty="0"/>
              <a:t>Cesta kolem světa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B53C1D5-FDB7-4B6D-9EDB-23D9411A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919164"/>
            <a:ext cx="7010399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348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160</Words>
  <Application>Microsoft Office PowerPoint</Application>
  <PresentationFormat>Širokoúhlá obrazovka</PresentationFormat>
  <Paragraphs>44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Loděnice Vltava VTO Neptun</vt:lpstr>
      <vt:lpstr>Oddíly, ve kterých působím jako vedoucí</vt:lpstr>
      <vt:lpstr>Neptun, co děláme</vt:lpstr>
      <vt:lpstr>Putovní tábor</vt:lpstr>
      <vt:lpstr>Lyžák</vt:lpstr>
      <vt:lpstr>ČPV</vt:lpstr>
      <vt:lpstr>Moje práce/činnost každého vedoucího</vt:lpstr>
      <vt:lpstr>Letošní rok</vt:lpstr>
      <vt:lpstr>Celoroční hra</vt:lpstr>
      <vt:lpstr>Víkendový výlet</vt:lpstr>
      <vt:lpstr>Zavírání vody - distančně</vt:lpstr>
      <vt:lpstr>Naše plány na prosinec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Loděnice Vltava VTO Neptun</dc:title>
  <dc:creator>Zuzana Zemanová</dc:creator>
  <cp:lastModifiedBy>Zuzana Zemanová</cp:lastModifiedBy>
  <cp:revision>14</cp:revision>
  <dcterms:created xsi:type="dcterms:W3CDTF">2020-11-27T13:20:26Z</dcterms:created>
  <dcterms:modified xsi:type="dcterms:W3CDTF">2020-11-27T15:50:24Z</dcterms:modified>
</cp:coreProperties>
</file>